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2015年5月25日星期一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071"/>
            <a:ext cx="22733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2028202"/>
            <a:ext cx="69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getProductInfoClass</a:t>
            </a:r>
            <a:r>
              <a:rPr kumimoji="1" lang="zh-CN" altLang="en-US" dirty="0" smtClean="0"/>
              <a:t>发送请求，三个选项对应的请求内容如下：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2407" y="2585460"/>
            <a:ext cx="24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主体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72407" y="3009769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72407" y="3444258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规格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441103" y="3950583"/>
            <a:ext cx="36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productinfo:info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095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281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095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281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4595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8550" y="4439051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18550" y="4888478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118550" y="538526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118550" y="5947980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132356" y="5015935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6727778" y="4416168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</a:t>
            </a:r>
            <a:r>
              <a:rPr kumimoji="1" lang="zh-CN" altLang="en-US" sz="1400" dirty="0" smtClean="0"/>
              <a:t>分类</a:t>
            </a:r>
            <a:r>
              <a:rPr kumimoji="1" lang="zh-CN" altLang="en-US" sz="1400" dirty="0" smtClean="0"/>
              <a:t>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</a:t>
            </a:r>
            <a:r>
              <a:rPr kumimoji="1" lang="zh-CN" altLang="en-US" sz="1400" dirty="0" smtClean="0"/>
              <a:t>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</a:t>
            </a:r>
            <a:r>
              <a:rPr kumimoji="1" lang="zh-CN" altLang="en-US" sz="1400" dirty="0" smtClean="0"/>
              <a:t>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7920" y="1524000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016003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add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3773" y="2551548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7920" y="3427014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708" y="3919017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delete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43773" y="445456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1049</TotalTime>
  <Words>1101</Words>
  <Application>Microsoft Macintosh PowerPoint</Application>
  <PresentationFormat>全屏显示(4:3)</PresentationFormat>
  <Paragraphs>254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99</cp:revision>
  <dcterms:created xsi:type="dcterms:W3CDTF">2015-05-23T08:31:49Z</dcterms:created>
  <dcterms:modified xsi:type="dcterms:W3CDTF">2015-05-25T07:51:02Z</dcterms:modified>
</cp:coreProperties>
</file>