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2015年5月27日星期三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2015年5月27日星期三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34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37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564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30091" y="3901694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40554" y="500969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0091" y="4640358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40554" y="578446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30091" y="5415132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18540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269842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392775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42980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</a:t>
            </a:r>
            <a:r>
              <a:rPr lang="en-US" altLang="zh-CN" dirty="0" smtClean="0"/>
              <a:t>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</a:t>
            </a:r>
            <a:r>
              <a:rPr kumimoji="1" lang="en-US" altLang="zh-CN" dirty="0" err="1" smtClean="0"/>
              <a:t>News</a:t>
            </a:r>
            <a:r>
              <a:rPr kumimoji="1" lang="en-US" altLang="zh-CN" dirty="0" err="1" smtClean="0"/>
              <a:t>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smtClean="0"/>
              <a:t>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4944</TotalTime>
  <Words>2120</Words>
  <Application>Microsoft Macintosh PowerPoint</Application>
  <PresentationFormat>全屏显示(4:3)</PresentationFormat>
  <Paragraphs>457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214</cp:revision>
  <dcterms:created xsi:type="dcterms:W3CDTF">2015-05-23T08:31:49Z</dcterms:created>
  <dcterms:modified xsi:type="dcterms:W3CDTF">2015-05-28T13:13:56Z</dcterms:modified>
</cp:coreProperties>
</file>