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2015年5月29日星期五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id:xxxx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77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/>
              <a:t>    </a:t>
            </a:r>
            <a:r>
              <a:rPr lang="en-US" altLang="zh-CN" dirty="0" err="1" smtClean="0"/>
              <a:t>id:xxxx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90709" y="4808823"/>
            <a:ext cx="181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 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：用于标题修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改之后寻找到原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smtClean="0"/>
              <a:t>news: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shopname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11862" y="4389102"/>
            <a:ext cx="73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</a:t>
            </a:r>
            <a:r>
              <a:rPr kumimoji="1" lang="en-US" altLang="zh-CN" dirty="0" err="1" smtClean="0"/>
              <a:t>oldpassword</a:t>
            </a:r>
            <a:r>
              <a:rPr kumimoji="1" lang="zh-CN" altLang="zh-CN" dirty="0" smtClean="0"/>
              <a:t>＝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newpassword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421547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05875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发送一个空请求就好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8728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失败返回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5144" y="5227552"/>
            <a:ext cx="218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smtClean="0"/>
              <a:t>：密码错误！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5510</TotalTime>
  <Words>2323</Words>
  <Application>Microsoft Macintosh PowerPoint</Application>
  <PresentationFormat>全屏显示(4:3)</PresentationFormat>
  <Paragraphs>502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249</cp:revision>
  <dcterms:created xsi:type="dcterms:W3CDTF">2015-05-23T08:31:49Z</dcterms:created>
  <dcterms:modified xsi:type="dcterms:W3CDTF">2015-05-29T14:10:06Z</dcterms:modified>
</cp:coreProperties>
</file>