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6" r:id="rId39"/>
    <p:sldId id="297" r:id="rId40"/>
    <p:sldId id="298" r:id="rId41"/>
    <p:sldId id="292" r:id="rId42"/>
    <p:sldId id="295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2015年5月26日星期二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2015年5月26日星期二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420008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219030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659428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</a:t>
            </a:r>
            <a:r>
              <a:rPr lang="zh-CN" altLang="en-US" smtClean="0"/>
              <a:t>格、主体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859757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250" y="4897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6436" y="53694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9250" y="5866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6436" y="6428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437869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31705" y="4920027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431705" y="5369454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431705" y="5866243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431705" y="6428956"/>
            <a:ext cx="5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445511" y="5496911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040933" y="4897144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746339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091" y="3901694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0554" y="500969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0091" y="4640358"/>
            <a:ext cx="464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图片文件名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40554" y="578446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30091" y="5415132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071"/>
            <a:ext cx="2273300" cy="647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2028202"/>
            <a:ext cx="69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getProductInfoClass</a:t>
            </a:r>
            <a:r>
              <a:rPr kumimoji="1" lang="zh-CN" altLang="en-US" dirty="0" smtClean="0"/>
              <a:t>发送请求，三个选项对应的请求内容如下：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72407" y="2585460"/>
            <a:ext cx="24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主体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172407" y="3009769"/>
            <a:ext cx="23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功能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3172407" y="3444258"/>
            <a:ext cx="23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规格</a:t>
            </a:r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441103" y="3950583"/>
            <a:ext cx="364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productinfo:info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42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380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</a:t>
            </a:r>
            <a:r>
              <a:rPr kumimoji="1" lang="en-US" altLang="zh-CN" dirty="0" err="1" smtClean="0"/>
              <a:t>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</a:t>
            </a:r>
            <a:r>
              <a:rPr kumimoji="1" lang="zh-CN" altLang="en-US" dirty="0" smtClean="0"/>
              <a:t>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18540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269842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392775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42980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7920" y="1524000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016003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43773" y="2551548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67920" y="3427014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2708" y="3919017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43773" y="445456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工程标题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oldcasename:xxxxx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0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713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r>
              <a:rPr kumimoji="1" lang="en-US" altLang="zh-CN" dirty="0" smtClean="0"/>
              <a:t>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9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3194</TotalTime>
  <Words>2040</Words>
  <Application>Microsoft Macintosh PowerPoint</Application>
  <PresentationFormat>全屏显示(4:3)</PresentationFormat>
  <Paragraphs>448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202</cp:revision>
  <dcterms:created xsi:type="dcterms:W3CDTF">2015-05-23T08:31:49Z</dcterms:created>
  <dcterms:modified xsi:type="dcterms:W3CDTF">2015-05-27T02:46:54Z</dcterms:modified>
</cp:coreProperties>
</file>