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308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302" r:id="rId40"/>
    <p:sldId id="303" r:id="rId41"/>
    <p:sldId id="304" r:id="rId42"/>
    <p:sldId id="292" r:id="rId43"/>
    <p:sldId id="295" r:id="rId44"/>
    <p:sldId id="299" r:id="rId45"/>
    <p:sldId id="305" r:id="rId46"/>
    <p:sldId id="306" r:id="rId47"/>
    <p:sldId id="3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2015年5月29日星期五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2015年5月29日星期五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46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607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603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选中某个项目名时，向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1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4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18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casename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32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3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05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49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saveCaseInfo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55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casename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lang="en-US" altLang="zh-CN" dirty="0"/>
              <a:t>content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4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选中某个店名时，向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14" y="272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7714" y="36536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7714" y="4514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714" y="54678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714" y="2084654"/>
            <a:ext cx="564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增加、删除、编辑、排序，向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manageSho</a:t>
            </a:r>
            <a:r>
              <a:rPr kumimoji="1" lang="en-US" altLang="zh-CN" dirty="0" err="1" smtClean="0"/>
              <a:t>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0431" y="2723182"/>
            <a:ext cx="399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add   </a:t>
            </a:r>
            <a:r>
              <a:rPr kumimoji="1" lang="en-US" altLang="zh-CN" dirty="0" err="1" smtClean="0"/>
              <a:t>sho</a:t>
            </a:r>
            <a:r>
              <a:rPr kumimoji="1" lang="en-US" altLang="zh-CN" dirty="0" err="1" smtClean="0"/>
              <a:t>p</a:t>
            </a:r>
            <a:r>
              <a:rPr kumimoji="1" lang="en-US" altLang="zh-CN" dirty="0" err="1" smtClean="0"/>
              <a:t>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50431" y="3653631"/>
            <a:ext cx="42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delete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6869" y="4514487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edit   </a:t>
            </a:r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50431" y="5467819"/>
            <a:ext cx="487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sort   </a:t>
            </a:r>
            <a:r>
              <a:rPr kumimoji="1" lang="en-US" altLang="zh-CN" dirty="0" err="1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6902034" y="2723182"/>
            <a:ext cx="263136" cy="31139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48222" y="3950154"/>
            <a:ext cx="169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4" y="1487595"/>
            <a:ext cx="6324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0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9" y="1440375"/>
            <a:ext cx="1930400" cy="1778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44087" y="3480569"/>
            <a:ext cx="445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saveShopFirstPic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8245" y="402755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68245" y="464811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6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1" y="1421023"/>
            <a:ext cx="6870700" cy="177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4451" y="3199023"/>
            <a:ext cx="446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saveShopPic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8609" y="3665917"/>
            <a:ext cx="41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shopname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pic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8609" y="4114842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</a:t>
            </a:r>
            <a:r>
              <a:rPr kumimoji="1" lang="en-US" altLang="zh-CN" dirty="0" err="1" smtClean="0"/>
              <a:t>picname:xxxxxx.jpg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4451" y="4895679"/>
            <a:ext cx="453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上传文章图片，向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saveShopInfo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28609" y="5362573"/>
            <a:ext cx="461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shopname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= </a:t>
            </a:r>
            <a:r>
              <a:rPr kumimoji="1" lang="en-US" altLang="zh-CN" dirty="0" err="1"/>
              <a:t>xxxxxx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caseinfo</a:t>
            </a:r>
            <a:r>
              <a:rPr kumimoji="1" lang="en-US" altLang="zh-CN" dirty="0" smtClean="0"/>
              <a:t>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28609" y="5811498"/>
            <a:ext cx="441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 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750" y="1968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77" y="1790647"/>
            <a:ext cx="889000" cy="7366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802649" y="1968010"/>
            <a:ext cx="34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managePassword</a:t>
            </a:r>
            <a:r>
              <a:rPr kumimoji="1" lang="zh-CN" altLang="en-US" dirty="0" smtClean="0"/>
              <a:t>发送请求：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318" y="2585874"/>
            <a:ext cx="16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04243" y="2955206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8571" y="3389999"/>
            <a:ext cx="22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username: </a:t>
            </a:r>
            <a:r>
              <a:rPr kumimoji="1" lang="en-US" altLang="zh-CN" dirty="0" err="1" smtClean="0"/>
              <a:t>xxxxxxx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7124" y="3870560"/>
            <a:ext cx="46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managePassword</a:t>
            </a:r>
            <a:r>
              <a:rPr kumimoji="1" lang="zh-CN" altLang="en-US" dirty="0"/>
              <a:t>发送请求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11862" y="4389102"/>
            <a:ext cx="730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manage = change  </a:t>
            </a:r>
            <a:r>
              <a:rPr kumimoji="1" lang="en-US" altLang="zh-CN" dirty="0" err="1" smtClean="0"/>
              <a:t>oldpassword</a:t>
            </a:r>
            <a:r>
              <a:rPr kumimoji="1" lang="zh-CN" altLang="zh-CN" dirty="0" smtClean="0"/>
              <a:t>＝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newpassword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xxxxxxxxx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421547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05875" y="5227552"/>
            <a:ext cx="23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dirty="0"/>
              <a:t>：‘</a:t>
            </a:r>
            <a:r>
              <a:rPr kumimoji="1" lang="en-US" altLang="zh-CN" dirty="0"/>
              <a:t>success</a:t>
            </a:r>
            <a:r>
              <a:rPr kumimoji="1" lang="zh-CN" altLang="en-US" dirty="0"/>
              <a:t>’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109750" y="57703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77" y="5678264"/>
            <a:ext cx="622300" cy="55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648131" y="5770382"/>
            <a:ext cx="318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向</a:t>
            </a:r>
            <a:r>
              <a:rPr kumimoji="1" lang="en-US" altLang="zh-CN" dirty="0" smtClean="0"/>
              <a:t>/logout</a:t>
            </a:r>
            <a:r>
              <a:rPr kumimoji="1" lang="zh-CN" altLang="en-US" dirty="0" smtClean="0"/>
              <a:t>发送一个空请求就好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8728" y="4858220"/>
            <a:ext cx="20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失败返回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5144" y="5227552"/>
            <a:ext cx="218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status</a:t>
            </a:r>
            <a:r>
              <a:rPr kumimoji="1" lang="zh-CN" altLang="en-US" smtClean="0"/>
              <a:t>：密码错误！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5205</TotalTime>
  <Words>2313</Words>
  <Application>Microsoft Macintosh PowerPoint</Application>
  <PresentationFormat>全屏显示(4:3)</PresentationFormat>
  <Paragraphs>499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243</cp:revision>
  <dcterms:created xsi:type="dcterms:W3CDTF">2015-05-23T08:31:49Z</dcterms:created>
  <dcterms:modified xsi:type="dcterms:W3CDTF">2015-05-29T07:15:22Z</dcterms:modified>
</cp:coreProperties>
</file>