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2015年5月27日星期三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/>
              <a:t>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564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464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图片文件名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38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3577</TotalTime>
  <Words>2086</Words>
  <Application>Microsoft Macintosh PowerPoint</Application>
  <PresentationFormat>全屏显示(4:3)</PresentationFormat>
  <Paragraphs>454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208</cp:revision>
  <dcterms:created xsi:type="dcterms:W3CDTF">2015-05-23T08:31:49Z</dcterms:created>
  <dcterms:modified xsi:type="dcterms:W3CDTF">2015-05-27T11:51:40Z</dcterms:modified>
</cp:coreProperties>
</file>