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May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May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5177</TotalTime>
  <Words>2337</Words>
  <Application>Microsoft Office PowerPoint</Application>
  <PresentationFormat>全屏显示(4:3)</PresentationFormat>
  <Paragraphs>462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ChenYang</cp:lastModifiedBy>
  <cp:revision>223</cp:revision>
  <dcterms:created xsi:type="dcterms:W3CDTF">2015-05-23T08:31:49Z</dcterms:created>
  <dcterms:modified xsi:type="dcterms:W3CDTF">2015-05-29T02:13:26Z</dcterms:modified>
</cp:coreProperties>
</file>