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308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302" r:id="rId40"/>
    <p:sldId id="303" r:id="rId41"/>
    <p:sldId id="304" r:id="rId42"/>
    <p:sldId id="292" r:id="rId43"/>
    <p:sldId id="295" r:id="rId44"/>
    <p:sldId id="299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2015年5月29日星期五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607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60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选中某个项目名时，向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1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4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18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2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3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49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55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/>
              <a:t>content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453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选中某个店名时，向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4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manageShow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9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showname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23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saveShowFirstPic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6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6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saveShowPic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53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smtClean="0"/>
              <a:t>saveShowInfo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61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showname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caseinfo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9750" y="1968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77" y="1790647"/>
            <a:ext cx="889000" cy="7366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802649" y="1968010"/>
            <a:ext cx="34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managePassword</a:t>
            </a:r>
            <a:r>
              <a:rPr kumimoji="1" lang="zh-CN" altLang="en-US" dirty="0" smtClean="0"/>
              <a:t>发送请求：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318" y="2585874"/>
            <a:ext cx="166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04243" y="2955206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88571" y="3389999"/>
            <a:ext cx="22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username: </a:t>
            </a:r>
            <a:r>
              <a:rPr kumimoji="1" lang="en-US" altLang="zh-CN" dirty="0" err="1" smtClean="0"/>
              <a:t>xxxxxxx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27124" y="3870560"/>
            <a:ext cx="46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managePassword</a:t>
            </a:r>
            <a:r>
              <a:rPr kumimoji="1" lang="zh-CN" altLang="en-US" dirty="0"/>
              <a:t>发送请求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969184" y="4389102"/>
            <a:ext cx="458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change   password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738990" y="485822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123318" y="5227552"/>
            <a:ext cx="23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dirty="0"/>
              <a:t>：‘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’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109750" y="5770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77" y="5678264"/>
            <a:ext cx="622300" cy="558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48131" y="5770382"/>
            <a:ext cx="318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向</a:t>
            </a:r>
            <a:r>
              <a:rPr kumimoji="1" lang="en-US" altLang="zh-CN" dirty="0" smtClean="0"/>
              <a:t>/logout</a:t>
            </a:r>
            <a:r>
              <a:rPr kumimoji="1" lang="zh-CN" altLang="en-US" dirty="0" smtClean="0"/>
              <a:t>发送</a:t>
            </a:r>
            <a:r>
              <a:rPr kumimoji="1" lang="zh-CN" altLang="en-US" dirty="0" smtClean="0"/>
              <a:t>一个空请求就好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01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5204</TotalTime>
  <Words>2301</Words>
  <Application>Microsoft Macintosh PowerPoint</Application>
  <PresentationFormat>全屏显示(4:3)</PresentationFormat>
  <Paragraphs>497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240</cp:revision>
  <dcterms:created xsi:type="dcterms:W3CDTF">2015-05-23T08:31:49Z</dcterms:created>
  <dcterms:modified xsi:type="dcterms:W3CDTF">2015-05-29T06:11:12Z</dcterms:modified>
</cp:coreProperties>
</file>