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2015年5月28日星期四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5043</TotalTime>
  <Words>2175</Words>
  <Application>Microsoft Macintosh PowerPoint</Application>
  <PresentationFormat>全屏显示(4:3)</PresentationFormat>
  <Paragraphs>462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221</cp:revision>
  <dcterms:created xsi:type="dcterms:W3CDTF">2015-05-23T08:31:49Z</dcterms:created>
  <dcterms:modified xsi:type="dcterms:W3CDTF">2015-05-28T15:55:44Z</dcterms:modified>
</cp:coreProperties>
</file>