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  <p:sldId id="269" r:id="rId15"/>
    <p:sldId id="270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3" r:id="rId37"/>
    <p:sldId id="296" r:id="rId38"/>
    <p:sldId id="297" r:id="rId39"/>
    <p:sldId id="298" r:id="rId40"/>
    <p:sldId id="292" r:id="rId41"/>
    <p:sldId id="295" r:id="rId42"/>
    <p:sldId id="299" r:id="rId43"/>
    <p:sldId id="300" r:id="rId44"/>
    <p:sldId id="301" r:id="rId4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155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interSettings" Target="printerSettings/printerSettings1.bin"/><Relationship Id="rId47" Type="http://schemas.openxmlformats.org/officeDocument/2006/relationships/presProps" Target="presProps.xml"/><Relationship Id="rId48" Type="http://schemas.openxmlformats.org/officeDocument/2006/relationships/viewProps" Target="viewProps.xml"/><Relationship Id="rId49" Type="http://schemas.openxmlformats.org/officeDocument/2006/relationships/theme" Target="theme/them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t>2015年5月27日星期三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2015年5月27日星期三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t>2015年5月27日星期三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2015年5月27日星期三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t>2015年5月27日星期三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t>2015年5月27日星期三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t>2015年5月27日星期三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2015年5月27日星期三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2015年5月27日星期三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t>2015年5月27日星期三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t>2015年5月27日星期三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  <a:t>2015年5月27日星期三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8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忠胜格力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/>
              <a:t>前后台交互逻辑，以及</a:t>
            </a:r>
            <a:r>
              <a:rPr kumimoji="1" lang="en-US" altLang="zh-CN" dirty="0" smtClean="0"/>
              <a:t>Ajax</a:t>
            </a:r>
            <a:r>
              <a:rPr kumimoji="1" lang="zh-CN" altLang="en-US" dirty="0" smtClean="0"/>
              <a:t>接口。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2941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二、产品编辑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396" y="1524000"/>
            <a:ext cx="2095500" cy="5715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928825" y="1558326"/>
            <a:ext cx="6404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产品编辑和产品详情合二为一，变成一个“产品编辑就够了”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537714" y="2095500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产品编辑页面的线框图：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906642" y="260716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分类：</a:t>
            </a:r>
            <a:endParaRPr kumimoji="1" lang="zh-CN" altLang="en-US" sz="1400" dirty="0"/>
          </a:p>
        </p:txBody>
      </p:sp>
      <p:sp>
        <p:nvSpPr>
          <p:cNvPr id="7" name="矩形 6"/>
          <p:cNvSpPr/>
          <p:nvPr/>
        </p:nvSpPr>
        <p:spPr>
          <a:xfrm>
            <a:off x="1647464" y="2635219"/>
            <a:ext cx="1452973" cy="2732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等腰三角形 7"/>
          <p:cNvSpPr/>
          <p:nvPr/>
        </p:nvSpPr>
        <p:spPr>
          <a:xfrm rot="10800000">
            <a:off x="2876798" y="2722373"/>
            <a:ext cx="162439" cy="105298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261537" y="2635219"/>
            <a:ext cx="1559853" cy="2775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等腰三角形 9"/>
          <p:cNvSpPr/>
          <p:nvPr/>
        </p:nvSpPr>
        <p:spPr>
          <a:xfrm rot="10800000">
            <a:off x="4592701" y="2726755"/>
            <a:ext cx="162439" cy="105298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666209" y="2647428"/>
            <a:ext cx="12105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 smtClean="0"/>
              <a:t>请选择第一级分类</a:t>
            </a:r>
            <a:endParaRPr kumimoji="1" lang="zh-CN" altLang="en-US" sz="1000" dirty="0"/>
          </a:p>
        </p:txBody>
      </p:sp>
      <p:sp>
        <p:nvSpPr>
          <p:cNvPr id="12" name="文本框 11"/>
          <p:cNvSpPr txBox="1"/>
          <p:nvPr/>
        </p:nvSpPr>
        <p:spPr>
          <a:xfrm>
            <a:off x="3261537" y="2648946"/>
            <a:ext cx="12105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 smtClean="0"/>
              <a:t>请选择第二级分类</a:t>
            </a:r>
            <a:endParaRPr kumimoji="1" lang="zh-CN" altLang="en-US" sz="1000" dirty="0"/>
          </a:p>
        </p:txBody>
      </p:sp>
      <p:sp>
        <p:nvSpPr>
          <p:cNvPr id="13" name="文本框 12"/>
          <p:cNvSpPr txBox="1"/>
          <p:nvPr/>
        </p:nvSpPr>
        <p:spPr>
          <a:xfrm>
            <a:off x="537714" y="3135086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系列型号：</a:t>
            </a:r>
            <a:endParaRPr kumimoji="1" lang="zh-CN" altLang="en-US" sz="1400" dirty="0"/>
          </a:p>
        </p:txBody>
      </p:sp>
      <p:sp>
        <p:nvSpPr>
          <p:cNvPr id="14" name="矩形 13"/>
          <p:cNvSpPr/>
          <p:nvPr/>
        </p:nvSpPr>
        <p:spPr>
          <a:xfrm>
            <a:off x="1620062" y="3724702"/>
            <a:ext cx="1452973" cy="2732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3261537" y="3727203"/>
            <a:ext cx="1452973" cy="2732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2247168" y="3754188"/>
            <a:ext cx="8258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000" dirty="0" smtClean="0"/>
              <a:t>请输入系列</a:t>
            </a:r>
            <a:endParaRPr lang="zh-CN" altLang="en-US" sz="1000" dirty="0"/>
          </a:p>
        </p:txBody>
      </p:sp>
      <p:sp>
        <p:nvSpPr>
          <p:cNvPr id="17" name="矩形 16"/>
          <p:cNvSpPr/>
          <p:nvPr/>
        </p:nvSpPr>
        <p:spPr>
          <a:xfrm>
            <a:off x="3888643" y="3744917"/>
            <a:ext cx="8258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000" dirty="0" smtClean="0"/>
              <a:t>请输入型号</a:t>
            </a:r>
            <a:endParaRPr lang="zh-CN" altLang="en-US" sz="1000" dirty="0"/>
          </a:p>
        </p:txBody>
      </p:sp>
      <p:sp>
        <p:nvSpPr>
          <p:cNvPr id="18" name="矩形 17"/>
          <p:cNvSpPr/>
          <p:nvPr/>
        </p:nvSpPr>
        <p:spPr>
          <a:xfrm>
            <a:off x="1628719" y="3184433"/>
            <a:ext cx="1452973" cy="2732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等腰三角形 18"/>
          <p:cNvSpPr/>
          <p:nvPr/>
        </p:nvSpPr>
        <p:spPr>
          <a:xfrm rot="10800000">
            <a:off x="2858053" y="3271587"/>
            <a:ext cx="162439" cy="105298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1893029" y="3196642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 smtClean="0"/>
              <a:t>请选择产品</a:t>
            </a:r>
            <a:endParaRPr kumimoji="1" lang="zh-CN" altLang="en-US" sz="1000" dirty="0"/>
          </a:p>
        </p:txBody>
      </p:sp>
      <p:sp>
        <p:nvSpPr>
          <p:cNvPr id="21" name="矩形 20"/>
          <p:cNvSpPr/>
          <p:nvPr/>
        </p:nvSpPr>
        <p:spPr>
          <a:xfrm>
            <a:off x="3302168" y="3196641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增加</a:t>
            </a:r>
            <a:endParaRPr kumimoji="1"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4179536" y="3196642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删除</a:t>
            </a:r>
            <a:endParaRPr kumimoji="1"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5038867" y="3197395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编辑</a:t>
            </a:r>
            <a:endParaRPr kumimoji="1"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5916235" y="3179179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排序</a:t>
            </a:r>
            <a:endParaRPr kumimoji="1"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4904504" y="3744917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确定</a:t>
            </a:r>
            <a:endParaRPr kumimoji="1"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5781872" y="3744918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取消</a:t>
            </a:r>
            <a:endParaRPr kumimoji="1"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623396" y="4290719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图片展示：</a:t>
            </a:r>
            <a:endParaRPr kumimoji="1" lang="zh-CN" altLang="en-US" sz="1400" dirty="0"/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9575" y="4290719"/>
            <a:ext cx="4849414" cy="966789"/>
          </a:xfrm>
          <a:prstGeom prst="rect">
            <a:avLst/>
          </a:prstGeom>
        </p:spPr>
      </p:pic>
      <p:sp>
        <p:nvSpPr>
          <p:cNvPr id="30" name="文本框 29"/>
          <p:cNvSpPr txBox="1"/>
          <p:nvPr/>
        </p:nvSpPr>
        <p:spPr>
          <a:xfrm>
            <a:off x="6738587" y="4413830"/>
            <a:ext cx="1441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一个产品最多</a:t>
            </a:r>
            <a:endParaRPr kumimoji="1" lang="en-US" altLang="zh-CN" sz="1400" dirty="0" smtClean="0">
              <a:solidFill>
                <a:srgbClr val="FF0000"/>
              </a:solidFill>
            </a:endParaRPr>
          </a:p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限制八张图片～</a:t>
            </a:r>
            <a:endParaRPr kumimoji="1"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623396" y="5456640"/>
            <a:ext cx="9610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 smtClean="0"/>
              <a:t>图片编辑：</a:t>
            </a:r>
            <a:endParaRPr kumimoji="1" lang="zh-CN" altLang="en-US" sz="1400" dirty="0"/>
          </a:p>
        </p:txBody>
      </p:sp>
      <p:sp>
        <p:nvSpPr>
          <p:cNvPr id="32" name="矩形 31"/>
          <p:cNvSpPr/>
          <p:nvPr/>
        </p:nvSpPr>
        <p:spPr>
          <a:xfrm>
            <a:off x="1631503" y="5504939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增加</a:t>
            </a:r>
            <a:endParaRPr kumimoji="1"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2508871" y="5504940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删除</a:t>
            </a:r>
            <a:endParaRPr kumimoji="1"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3454568" y="5504940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排序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03282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二、产品编辑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58054" y="1369840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点击排序按钮后弹出：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972462" y="1762055"/>
            <a:ext cx="5056800" cy="1510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742" y="1865033"/>
            <a:ext cx="4849414" cy="966789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338355" y="2869487"/>
            <a:ext cx="343222" cy="3878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833977" y="2869487"/>
            <a:ext cx="343222" cy="3878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351044" y="2913877"/>
            <a:ext cx="767926" cy="2974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确定</a:t>
            </a:r>
            <a:endParaRPr kumimoji="1"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4271370" y="2917532"/>
            <a:ext cx="767926" cy="2974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取消</a:t>
            </a:r>
            <a:endParaRPr kumimoji="1" lang="zh-CN" altLang="en-US" dirty="0"/>
          </a:p>
        </p:txBody>
      </p:sp>
      <p:sp>
        <p:nvSpPr>
          <p:cNvPr id="12" name="左箭头 11"/>
          <p:cNvSpPr/>
          <p:nvPr/>
        </p:nvSpPr>
        <p:spPr>
          <a:xfrm>
            <a:off x="2404453" y="2938139"/>
            <a:ext cx="201486" cy="217397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右箭头 12"/>
          <p:cNvSpPr/>
          <p:nvPr/>
        </p:nvSpPr>
        <p:spPr>
          <a:xfrm>
            <a:off x="2876417" y="2938139"/>
            <a:ext cx="235808" cy="217397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400800" y="4349893"/>
            <a:ext cx="240855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这里的添加按钮去掉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把添加按钮移到主体</a:t>
            </a:r>
            <a:endParaRPr lang="en-US" altLang="zh-CN" dirty="0" smtClean="0"/>
          </a:p>
          <a:p>
            <a:r>
              <a:rPr lang="zh-CN" altLang="en-US" dirty="0" smtClean="0"/>
              <a:t>的后面。</a:t>
            </a:r>
            <a:endParaRPr lang="zh-CN" altLang="en-US" dirty="0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762" y="3429000"/>
            <a:ext cx="5143500" cy="2006600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6258077" y="3615646"/>
            <a:ext cx="686443" cy="3432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添加</a:t>
            </a:r>
            <a:endParaRPr kumimoji="1"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7211328" y="3615646"/>
            <a:ext cx="686443" cy="3432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排序</a:t>
            </a:r>
            <a:endParaRPr kumimoji="1" lang="zh-CN" altLang="en-US" dirty="0"/>
          </a:p>
        </p:txBody>
      </p:sp>
      <p:cxnSp>
        <p:nvCxnSpPr>
          <p:cNvPr id="19" name="直线箭头连接符 18"/>
          <p:cNvCxnSpPr/>
          <p:nvPr/>
        </p:nvCxnSpPr>
        <p:spPr>
          <a:xfrm flipV="1">
            <a:off x="5651718" y="3821601"/>
            <a:ext cx="514833" cy="228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697884" y="5435600"/>
            <a:ext cx="5949178" cy="1422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以下区域是写文章。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93481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二、产品编辑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29240" y="1693404"/>
            <a:ext cx="4814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点击产品编辑按钮，向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getClassOne</a:t>
            </a:r>
            <a:r>
              <a:rPr kumimoji="1" lang="zh-CN" altLang="en-US" dirty="0"/>
              <a:t>发出请</a:t>
            </a:r>
            <a:r>
              <a:rPr kumimoji="1" lang="zh-CN" altLang="en-US" dirty="0" smtClean="0"/>
              <a:t>求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889776" y="2058253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{</a:t>
            </a:r>
          </a:p>
          <a:p>
            <a:r>
              <a:rPr lang="en-US" altLang="zh-CN" dirty="0" err="1"/>
              <a:t>classone</a:t>
            </a:r>
            <a:r>
              <a:rPr lang="en-US" altLang="zh-CN" dirty="0"/>
              <a:t>: [</a:t>
            </a:r>
            <a:r>
              <a:rPr lang="zh-CN" altLang="en-US" dirty="0"/>
              <a:t>冰箱</a:t>
            </a:r>
            <a:r>
              <a:rPr lang="en-US" altLang="zh-CN" dirty="0"/>
              <a:t>,</a:t>
            </a:r>
            <a:r>
              <a:rPr lang="zh-CN" altLang="en-US" dirty="0"/>
              <a:t>空调</a:t>
            </a:r>
            <a:r>
              <a:rPr lang="en-US" altLang="zh-CN" dirty="0"/>
              <a:t>,</a:t>
            </a:r>
            <a:r>
              <a:rPr lang="zh-CN" altLang="en-US" dirty="0"/>
              <a:t>日用电器</a:t>
            </a:r>
            <a:r>
              <a:rPr lang="en-US" altLang="zh-CN" dirty="0"/>
              <a:t>]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045468" y="2058253"/>
            <a:ext cx="17622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结构：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29240" y="2904801"/>
            <a:ext cx="2967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选择某一个第一级别类后，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3259929" y="2908686"/>
            <a:ext cx="4392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getClassTwo</a:t>
            </a:r>
            <a:r>
              <a:rPr kumimoji="1" lang="zh-CN" altLang="en-US" dirty="0" smtClean="0"/>
              <a:t>发出请求：</a:t>
            </a:r>
            <a:r>
              <a:rPr kumimoji="1" lang="en-US" altLang="zh-CN" dirty="0" err="1" smtClean="0"/>
              <a:t>classone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冰箱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045468" y="3372495"/>
            <a:ext cx="1762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返回</a:t>
            </a:r>
            <a:r>
              <a:rPr kumimoji="1" lang="en-US" altLang="zh-CN" dirty="0" err="1" smtClean="0"/>
              <a:t>json</a:t>
            </a:r>
            <a:r>
              <a:rPr kumimoji="1" lang="zh-CN" altLang="en-US" dirty="0" smtClean="0"/>
              <a:t>结构：</a:t>
            </a:r>
            <a:endParaRPr kumimoji="1"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714408" y="3372495"/>
            <a:ext cx="473393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{</a:t>
            </a:r>
          </a:p>
          <a:p>
            <a:r>
              <a:rPr lang="en-US" altLang="zh-CN" dirty="0" err="1" smtClean="0"/>
              <a:t>classtwo</a:t>
            </a:r>
            <a:r>
              <a:rPr lang="en-US" altLang="zh-CN" dirty="0" smtClean="0"/>
              <a:t>: </a:t>
            </a:r>
            <a:r>
              <a:rPr lang="en-US" altLang="zh-CN" dirty="0"/>
              <a:t>[</a:t>
            </a:r>
            <a:r>
              <a:rPr lang="zh-CN" altLang="en-US" dirty="0"/>
              <a:t>冰箱</a:t>
            </a:r>
            <a:r>
              <a:rPr lang="en-US" altLang="zh-CN" dirty="0"/>
              <a:t>,</a:t>
            </a:r>
            <a:r>
              <a:rPr lang="zh-CN" altLang="en-US" dirty="0"/>
              <a:t>空调</a:t>
            </a:r>
            <a:r>
              <a:rPr lang="en-US" altLang="zh-CN" dirty="0"/>
              <a:t>,</a:t>
            </a:r>
            <a:r>
              <a:rPr lang="zh-CN" altLang="en-US" dirty="0"/>
              <a:t>日用电器</a:t>
            </a:r>
            <a:r>
              <a:rPr lang="en-US" altLang="zh-CN" dirty="0"/>
              <a:t>]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629240" y="4285604"/>
            <a:ext cx="2929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选择某一个第二级别类后，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3259929" y="4289489"/>
            <a:ext cx="5679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getProduct</a:t>
            </a:r>
            <a:r>
              <a:rPr kumimoji="1" lang="zh-CN" altLang="en-US" dirty="0" smtClean="0"/>
              <a:t>发出请求：</a:t>
            </a:r>
            <a:r>
              <a:rPr kumimoji="1" lang="en-US" altLang="zh-CN" dirty="0" err="1"/>
              <a:t>classone</a:t>
            </a:r>
            <a:r>
              <a:rPr kumimoji="1" lang="en-US" altLang="zh-CN" dirty="0"/>
              <a:t>:</a:t>
            </a:r>
            <a:r>
              <a:rPr kumimoji="1" lang="zh-CN" altLang="en-US" dirty="0" smtClean="0"/>
              <a:t>冰箱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classtwo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三门</a:t>
            </a:r>
            <a:endParaRPr kumimoji="1"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1045468" y="4753298"/>
            <a:ext cx="1762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返回</a:t>
            </a:r>
            <a:r>
              <a:rPr kumimoji="1" lang="en-US" altLang="zh-CN" dirty="0" err="1" smtClean="0"/>
              <a:t>json</a:t>
            </a:r>
            <a:r>
              <a:rPr kumimoji="1" lang="zh-CN" altLang="en-US" dirty="0" smtClean="0"/>
              <a:t>结构：</a:t>
            </a:r>
            <a:endParaRPr kumimoji="1"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467368" y="5222417"/>
            <a:ext cx="721943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{</a:t>
            </a:r>
          </a:p>
          <a:p>
            <a:r>
              <a:rPr lang="en-US" altLang="zh-CN" dirty="0" smtClean="0"/>
              <a:t>products: [Q</a:t>
            </a:r>
            <a:r>
              <a:rPr lang="zh-CN" altLang="en-US" dirty="0" smtClean="0"/>
              <a:t>系列</a:t>
            </a:r>
            <a:r>
              <a:rPr lang="en-US" altLang="zh-CN" dirty="0" smtClean="0"/>
              <a:t>_X2313413,</a:t>
            </a:r>
            <a:r>
              <a:rPr lang="en-US" altLang="zh-CN" dirty="0"/>
              <a:t> Q</a:t>
            </a:r>
            <a:r>
              <a:rPr lang="zh-CN" altLang="en-US" dirty="0"/>
              <a:t>系列</a:t>
            </a:r>
            <a:r>
              <a:rPr lang="en-US" altLang="zh-CN" dirty="0"/>
              <a:t>_X2313413</a:t>
            </a:r>
            <a:r>
              <a:rPr lang="en-US" altLang="zh-CN" dirty="0" smtClean="0"/>
              <a:t>,</a:t>
            </a:r>
            <a:r>
              <a:rPr lang="en-US" altLang="zh-CN" dirty="0"/>
              <a:t> Q</a:t>
            </a:r>
            <a:r>
              <a:rPr lang="zh-CN" altLang="en-US" dirty="0"/>
              <a:t>系列</a:t>
            </a:r>
            <a:r>
              <a:rPr lang="en-US" altLang="zh-CN" dirty="0"/>
              <a:t>_X2313413</a:t>
            </a:r>
            <a:r>
              <a:rPr lang="en-US" altLang="zh-CN" dirty="0" smtClean="0"/>
              <a:t>]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81161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二、产品编辑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93996" y="1302426"/>
            <a:ext cx="66015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选择某一个产品后</a:t>
            </a:r>
            <a:r>
              <a:rPr kumimoji="1" lang="zh-CN" altLang="en-US" dirty="0"/>
              <a:t>，向</a:t>
            </a:r>
            <a:r>
              <a:rPr kumimoji="1" lang="en-US" altLang="zh-CN" dirty="0"/>
              <a:t>/</a:t>
            </a:r>
            <a:r>
              <a:rPr kumimoji="1" lang="en-US" altLang="zh-CN" dirty="0" err="1" smtClean="0"/>
              <a:t>getProductInfo</a:t>
            </a:r>
            <a:r>
              <a:rPr kumimoji="1" lang="zh-CN" altLang="en-US" dirty="0" smtClean="0"/>
              <a:t>发出请</a:t>
            </a:r>
            <a:r>
              <a:rPr kumimoji="1" lang="zh-CN" altLang="en-US" dirty="0"/>
              <a:t>求</a:t>
            </a:r>
            <a:r>
              <a:rPr kumimoji="1" lang="zh-CN" altLang="en-US" dirty="0" smtClean="0"/>
              <a:t>：</a:t>
            </a:r>
            <a:endParaRPr kumimoji="1" lang="en-US" altLang="zh-CN" dirty="0" smtClean="0"/>
          </a:p>
          <a:p>
            <a:r>
              <a:rPr kumimoji="1" lang="en-US" altLang="zh-CN" dirty="0"/>
              <a:t> </a:t>
            </a:r>
            <a:r>
              <a:rPr kumimoji="1" lang="en-US" altLang="zh-CN" dirty="0" smtClean="0"/>
              <a:t>         </a:t>
            </a:r>
            <a:r>
              <a:rPr kumimoji="1" lang="en-US" altLang="zh-CN" dirty="0" err="1" smtClean="0"/>
              <a:t>classone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冰箱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classtwo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三门</a:t>
            </a:r>
            <a:r>
              <a:rPr kumimoji="1" lang="en-US" altLang="zh-CN" dirty="0" smtClean="0"/>
              <a:t>  product</a:t>
            </a:r>
            <a:r>
              <a:rPr kumimoji="1" lang="zh-CN" altLang="en-US" dirty="0" smtClean="0"/>
              <a:t>：</a:t>
            </a:r>
            <a:r>
              <a:rPr lang="en-US" altLang="zh-CN" dirty="0" smtClean="0"/>
              <a:t>Q</a:t>
            </a:r>
            <a:r>
              <a:rPr lang="zh-CN" altLang="en-US" dirty="0"/>
              <a:t>系列</a:t>
            </a:r>
            <a:r>
              <a:rPr lang="en-US" altLang="zh-CN" dirty="0"/>
              <a:t>_X2313413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862416" y="1927304"/>
            <a:ext cx="1762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返回</a:t>
            </a:r>
            <a:r>
              <a:rPr kumimoji="1" lang="en-US" altLang="zh-CN" dirty="0" err="1" smtClean="0"/>
              <a:t>json</a:t>
            </a:r>
            <a:r>
              <a:rPr kumimoji="1" lang="zh-CN" altLang="en-US" dirty="0" smtClean="0"/>
              <a:t>结构：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284316" y="2396423"/>
            <a:ext cx="721943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{</a:t>
            </a:r>
          </a:p>
          <a:p>
            <a:r>
              <a:rPr lang="en-US" altLang="zh-CN" dirty="0" err="1" smtClean="0"/>
              <a:t>productpic</a:t>
            </a:r>
            <a:r>
              <a:rPr lang="en-US" altLang="zh-CN" dirty="0" smtClean="0"/>
              <a:t>: [picname1.jpg, picname2.jpg, picname3.jpg]</a:t>
            </a:r>
          </a:p>
          <a:p>
            <a:r>
              <a:rPr lang="en-US" altLang="zh-CN" dirty="0" err="1" smtClean="0"/>
              <a:t>content:productinfo</a:t>
            </a:r>
            <a:r>
              <a:rPr lang="en-US" altLang="zh-CN" dirty="0" smtClean="0"/>
              <a:t>(</a:t>
            </a:r>
            <a:r>
              <a:rPr lang="zh-CN" altLang="en-US" dirty="0" smtClean="0"/>
              <a:t>属性表格，包括功能、规格、主体</a:t>
            </a:r>
            <a:r>
              <a:rPr lang="en-US" altLang="zh-CN" dirty="0" smtClean="0"/>
              <a:t>)</a:t>
            </a:r>
          </a:p>
          <a:p>
            <a:r>
              <a:rPr lang="en-US" altLang="zh-CN" dirty="0" err="1" smtClean="0"/>
              <a:t>productinfo:infostring</a:t>
            </a:r>
            <a:r>
              <a:rPr lang="en-US" altLang="zh-CN" dirty="0" smtClean="0"/>
              <a:t>(</a:t>
            </a:r>
            <a:r>
              <a:rPr lang="zh-CN" altLang="en-US" dirty="0" smtClean="0"/>
              <a:t>此处是产品的文章。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853" y="3596752"/>
            <a:ext cx="6896100" cy="4826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0" y="462809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增加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7186" y="5100402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删除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0" y="554415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编辑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7186" y="615990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排序</a:t>
            </a:r>
            <a:endParaRPr kumimoji="1"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677750" y="4174864"/>
            <a:ext cx="5802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四个都是向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manageProduct</a:t>
            </a:r>
            <a:r>
              <a:rPr kumimoji="1" lang="zh-CN" altLang="en-US" dirty="0" smtClean="0"/>
              <a:t>发送请求，请求内容如下：</a:t>
            </a:r>
            <a:endParaRPr kumimoji="1"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678177" y="4657022"/>
            <a:ext cx="3417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manage:add</a:t>
            </a:r>
            <a:r>
              <a:rPr kumimoji="1" lang="en-US" altLang="zh-CN" dirty="0" smtClean="0"/>
              <a:t>    name:</a:t>
            </a:r>
            <a:r>
              <a:rPr kumimoji="1" lang="zh-CN" altLang="en-US" dirty="0" smtClean="0"/>
              <a:t>系列</a:t>
            </a:r>
            <a:r>
              <a:rPr kumimoji="1" lang="en-US" altLang="zh-CN" dirty="0" smtClean="0"/>
              <a:t>_</a:t>
            </a:r>
            <a:r>
              <a:rPr kumimoji="1" lang="zh-CN" altLang="en-US" dirty="0" smtClean="0"/>
              <a:t>型号</a:t>
            </a:r>
            <a:endParaRPr kumimoji="1" lang="en-US" altLang="zh-CN" dirty="0" smtClean="0"/>
          </a:p>
        </p:txBody>
      </p:sp>
      <p:sp>
        <p:nvSpPr>
          <p:cNvPr id="14" name="文本框 13"/>
          <p:cNvSpPr txBox="1"/>
          <p:nvPr/>
        </p:nvSpPr>
        <p:spPr>
          <a:xfrm>
            <a:off x="3678177" y="5106449"/>
            <a:ext cx="3789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manage:delete</a:t>
            </a:r>
            <a:r>
              <a:rPr kumimoji="1" lang="en-US" altLang="zh-CN" dirty="0" smtClean="0"/>
              <a:t>    name:</a:t>
            </a:r>
            <a:r>
              <a:rPr kumimoji="1" lang="zh-CN" altLang="en-US" dirty="0" smtClean="0"/>
              <a:t>系列</a:t>
            </a:r>
            <a:r>
              <a:rPr kumimoji="1" lang="en-US" altLang="zh-CN" dirty="0" smtClean="0"/>
              <a:t>_</a:t>
            </a:r>
            <a:r>
              <a:rPr kumimoji="1" lang="zh-CN" altLang="en-US" dirty="0" smtClean="0"/>
              <a:t>型号</a:t>
            </a:r>
            <a:endParaRPr kumimoji="1" lang="en-US" altLang="zh-CN" dirty="0" smtClean="0"/>
          </a:p>
        </p:txBody>
      </p:sp>
      <p:sp>
        <p:nvSpPr>
          <p:cNvPr id="15" name="文本框 14"/>
          <p:cNvSpPr txBox="1"/>
          <p:nvPr/>
        </p:nvSpPr>
        <p:spPr>
          <a:xfrm>
            <a:off x="739492" y="5880237"/>
            <a:ext cx="5609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manage:edit</a:t>
            </a:r>
            <a:r>
              <a:rPr kumimoji="1" lang="en-US" altLang="zh-CN" dirty="0" smtClean="0"/>
              <a:t>  name:</a:t>
            </a:r>
            <a:r>
              <a:rPr kumimoji="1" lang="zh-CN" altLang="en-US" dirty="0" smtClean="0"/>
              <a:t>系列</a:t>
            </a:r>
            <a:r>
              <a:rPr kumimoji="1" lang="en-US" altLang="zh-CN" dirty="0" smtClean="0"/>
              <a:t>_</a:t>
            </a:r>
            <a:r>
              <a:rPr kumimoji="1" lang="zh-CN" altLang="en-US" dirty="0" smtClean="0"/>
              <a:t>型号</a:t>
            </a:r>
            <a:r>
              <a:rPr kumimoji="1" lang="en-US" altLang="zh-CN" dirty="0" smtClean="0"/>
              <a:t>   </a:t>
            </a:r>
            <a:r>
              <a:rPr kumimoji="1" lang="en-US" altLang="zh-CN" dirty="0" err="1" smtClean="0"/>
              <a:t>oldname</a:t>
            </a:r>
            <a:r>
              <a:rPr kumimoji="1" lang="en-US" altLang="zh-CN" dirty="0" smtClean="0"/>
              <a:t>=</a:t>
            </a:r>
            <a:r>
              <a:rPr kumimoji="1" lang="en-US" altLang="zh-CN" dirty="0" err="1" smtClean="0"/>
              <a:t>XX_xxxxx</a:t>
            </a:r>
            <a:endParaRPr kumimoji="1" lang="en-US" altLang="zh-CN" dirty="0" smtClean="0"/>
          </a:p>
        </p:txBody>
      </p:sp>
      <p:sp>
        <p:nvSpPr>
          <p:cNvPr id="16" name="文本框 15"/>
          <p:cNvSpPr txBox="1"/>
          <p:nvPr/>
        </p:nvSpPr>
        <p:spPr>
          <a:xfrm>
            <a:off x="682853" y="6481537"/>
            <a:ext cx="5649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manage:sort</a:t>
            </a:r>
            <a:r>
              <a:rPr kumimoji="1" lang="en-US" altLang="zh-CN" dirty="0" smtClean="0"/>
              <a:t>  name:</a:t>
            </a:r>
            <a:r>
              <a:rPr kumimoji="1" lang="zh-CN" altLang="en-US" dirty="0" smtClean="0"/>
              <a:t>系列</a:t>
            </a:r>
            <a:r>
              <a:rPr kumimoji="1" lang="en-US" altLang="zh-CN" dirty="0" smtClean="0"/>
              <a:t>_</a:t>
            </a:r>
            <a:r>
              <a:rPr kumimoji="1" lang="zh-CN" altLang="en-US" dirty="0" smtClean="0"/>
              <a:t>型号</a:t>
            </a:r>
            <a:r>
              <a:rPr kumimoji="1" lang="en-US" altLang="zh-CN" dirty="0" smtClean="0"/>
              <a:t>#</a:t>
            </a:r>
            <a:r>
              <a:rPr kumimoji="1" lang="zh-CN" altLang="en-US" dirty="0" smtClean="0"/>
              <a:t>系列</a:t>
            </a:r>
            <a:r>
              <a:rPr kumimoji="1" lang="en-US" altLang="zh-CN" dirty="0" smtClean="0"/>
              <a:t>_</a:t>
            </a:r>
            <a:r>
              <a:rPr kumimoji="1" lang="zh-CN" altLang="en-US" dirty="0" smtClean="0"/>
              <a:t>型号</a:t>
            </a:r>
            <a:r>
              <a:rPr kumimoji="1" lang="en-US" altLang="zh-CN" dirty="0" smtClean="0"/>
              <a:t>#</a:t>
            </a:r>
            <a:r>
              <a:rPr kumimoji="1" lang="zh-CN" altLang="en-US" dirty="0" smtClean="0"/>
              <a:t>系列</a:t>
            </a:r>
            <a:r>
              <a:rPr kumimoji="1" lang="en-US" altLang="zh-CN" dirty="0"/>
              <a:t>_</a:t>
            </a:r>
            <a:r>
              <a:rPr kumimoji="1" lang="zh-CN" altLang="en-US" dirty="0"/>
              <a:t>型号</a:t>
            </a:r>
            <a:endParaRPr kumimoji="1" lang="en-US" altLang="zh-CN" dirty="0" smtClean="0"/>
          </a:p>
        </p:txBody>
      </p:sp>
      <p:sp>
        <p:nvSpPr>
          <p:cNvPr id="17" name="矩形 16"/>
          <p:cNvSpPr/>
          <p:nvPr/>
        </p:nvSpPr>
        <p:spPr>
          <a:xfrm>
            <a:off x="7578953" y="5233906"/>
            <a:ext cx="169848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 smtClean="0"/>
              <a:t>成功后返回：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status:success</a:t>
            </a:r>
            <a:endParaRPr kumimoji="1" lang="zh-CN" altLang="en-US" dirty="0"/>
          </a:p>
        </p:txBody>
      </p:sp>
      <p:sp>
        <p:nvSpPr>
          <p:cNvPr id="18" name="右大括号 17"/>
          <p:cNvSpPr/>
          <p:nvPr/>
        </p:nvSpPr>
        <p:spPr>
          <a:xfrm>
            <a:off x="7299631" y="4634139"/>
            <a:ext cx="281131" cy="1901144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7695977" y="3483334"/>
            <a:ext cx="131176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排序操作逻辑</a:t>
            </a:r>
            <a:r>
              <a:rPr kumimoji="1" lang="en-US" altLang="zh-CN" sz="1400" dirty="0" smtClean="0">
                <a:solidFill>
                  <a:srgbClr val="FF0000"/>
                </a:solidFill>
              </a:rPr>
              <a:t>,</a:t>
            </a:r>
          </a:p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请参考类别排</a:t>
            </a:r>
            <a:endParaRPr kumimoji="1" lang="en-US" altLang="zh-CN" sz="1400" dirty="0" smtClean="0">
              <a:solidFill>
                <a:srgbClr val="FF0000"/>
              </a:solidFill>
            </a:endParaRPr>
          </a:p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序操作</a:t>
            </a:r>
            <a:endParaRPr kumimoji="1"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593996" y="4657022"/>
            <a:ext cx="30965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err="1"/>
              <a:t>classone</a:t>
            </a:r>
            <a:r>
              <a:rPr kumimoji="1" lang="en-US" altLang="zh-CN" dirty="0"/>
              <a:t>:</a:t>
            </a:r>
            <a:r>
              <a:rPr kumimoji="1" lang="zh-CN" altLang="en-US" dirty="0"/>
              <a:t>冰箱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classtwo</a:t>
            </a:r>
            <a:r>
              <a:rPr kumimoji="1" lang="en-US" altLang="zh-CN" dirty="0"/>
              <a:t>:</a:t>
            </a:r>
            <a:r>
              <a:rPr kumimoji="1" lang="zh-CN" altLang="en-US" dirty="0"/>
              <a:t>三门</a:t>
            </a:r>
            <a:r>
              <a:rPr kumimoji="1" lang="en-US" altLang="zh-CN" dirty="0"/>
              <a:t> 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653517" y="5100402"/>
            <a:ext cx="30965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err="1"/>
              <a:t>classone</a:t>
            </a:r>
            <a:r>
              <a:rPr kumimoji="1" lang="en-US" altLang="zh-CN" dirty="0"/>
              <a:t>:</a:t>
            </a:r>
            <a:r>
              <a:rPr kumimoji="1" lang="zh-CN" altLang="en-US" dirty="0"/>
              <a:t>冰箱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classtwo</a:t>
            </a:r>
            <a:r>
              <a:rPr kumimoji="1" lang="en-US" altLang="zh-CN" dirty="0"/>
              <a:t>:</a:t>
            </a:r>
            <a:r>
              <a:rPr kumimoji="1" lang="zh-CN" altLang="en-US" dirty="0"/>
              <a:t>三门</a:t>
            </a:r>
            <a:r>
              <a:rPr kumimoji="1" lang="en-US" altLang="zh-CN" dirty="0"/>
              <a:t> 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746396" y="5532134"/>
            <a:ext cx="30965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err="1"/>
              <a:t>classone</a:t>
            </a:r>
            <a:r>
              <a:rPr kumimoji="1" lang="en-US" altLang="zh-CN" dirty="0"/>
              <a:t>:</a:t>
            </a:r>
            <a:r>
              <a:rPr kumimoji="1" lang="zh-CN" altLang="en-US" dirty="0"/>
              <a:t>冰箱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classtwo</a:t>
            </a:r>
            <a:r>
              <a:rPr kumimoji="1" lang="en-US" altLang="zh-CN" dirty="0"/>
              <a:t>:</a:t>
            </a:r>
            <a:r>
              <a:rPr kumimoji="1" lang="zh-CN" altLang="en-US" dirty="0"/>
              <a:t>三门</a:t>
            </a:r>
            <a:r>
              <a:rPr kumimoji="1" lang="en-US" altLang="zh-CN" dirty="0"/>
              <a:t> 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593996" y="6165951"/>
            <a:ext cx="30965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err="1"/>
              <a:t>classone</a:t>
            </a:r>
            <a:r>
              <a:rPr kumimoji="1" lang="en-US" altLang="zh-CN" dirty="0"/>
              <a:t>:</a:t>
            </a:r>
            <a:r>
              <a:rPr kumimoji="1" lang="zh-CN" altLang="en-US" dirty="0"/>
              <a:t>冰箱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classtwo</a:t>
            </a:r>
            <a:r>
              <a:rPr kumimoji="1" lang="en-US" altLang="zh-CN" dirty="0"/>
              <a:t>:</a:t>
            </a:r>
            <a:r>
              <a:rPr kumimoji="1" lang="zh-CN" altLang="en-US" dirty="0"/>
              <a:t>三门</a:t>
            </a:r>
            <a:r>
              <a:rPr kumimoji="1" lang="en-US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99878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二、产品编辑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3415" y="1325899"/>
            <a:ext cx="6464300" cy="18034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253415" y="3339445"/>
            <a:ext cx="6751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增加</a:t>
            </a:r>
            <a:r>
              <a:rPr kumimoji="1" lang="zh-CN" altLang="zh-CN" dirty="0" smtClean="0"/>
              <a:t>、</a:t>
            </a:r>
            <a:r>
              <a:rPr kumimoji="1" lang="zh-CN" altLang="en-US" dirty="0" smtClean="0"/>
              <a:t>删除、排序都向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manageProductPic</a:t>
            </a:r>
            <a:r>
              <a:rPr kumimoji="1" lang="zh-CN" altLang="en-US" dirty="0" smtClean="0"/>
              <a:t>发送请求，请求如下</a:t>
            </a:r>
            <a:r>
              <a:rPr kumimoji="1" lang="en-US" altLang="zh-CN" dirty="0" smtClean="0"/>
              <a:t>: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140554" y="4271026"/>
            <a:ext cx="4007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返回</a:t>
            </a:r>
            <a:r>
              <a:rPr kumimoji="1" lang="en-US" altLang="zh-CN" dirty="0" err="1" smtClean="0"/>
              <a:t>json</a:t>
            </a:r>
            <a:r>
              <a:rPr kumimoji="1" lang="zh-CN" altLang="en-US" dirty="0" smtClean="0"/>
              <a:t>结构</a:t>
            </a:r>
            <a:r>
              <a:rPr kumimoji="1" lang="en-US" altLang="zh-CN" dirty="0" smtClean="0"/>
              <a:t>: </a:t>
            </a:r>
            <a:r>
              <a:rPr kumimoji="1" lang="en-US" altLang="zh-CN" dirty="0" err="1" smtClean="0"/>
              <a:t>picname:xxxxxxxxx.jpg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430091" y="3901694"/>
            <a:ext cx="3597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增加</a:t>
            </a:r>
            <a:r>
              <a:rPr kumimoji="1" lang="en-US" altLang="zh-CN" dirty="0" smtClean="0"/>
              <a:t>:</a:t>
            </a:r>
            <a:r>
              <a:rPr kumimoji="1" lang="en-US" altLang="zh-CN" dirty="0" err="1" smtClean="0"/>
              <a:t>manage:add</a:t>
            </a:r>
            <a:r>
              <a:rPr kumimoji="1" lang="en-US" altLang="zh-CN" dirty="0" smtClean="0"/>
              <a:t>     pic:</a:t>
            </a:r>
            <a:r>
              <a:rPr kumimoji="1" lang="zh-CN" altLang="en-US" dirty="0" smtClean="0"/>
              <a:t>图片文件</a:t>
            </a:r>
            <a:r>
              <a:rPr kumimoji="1" lang="en-US" altLang="zh-CN" dirty="0" smtClean="0"/>
              <a:t>  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2140554" y="5009690"/>
            <a:ext cx="317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返回</a:t>
            </a:r>
            <a:r>
              <a:rPr kumimoji="1" lang="en-US" altLang="zh-CN" dirty="0" err="1" smtClean="0"/>
              <a:t>json</a:t>
            </a:r>
            <a:r>
              <a:rPr kumimoji="1" lang="zh-CN" altLang="en-US" dirty="0" smtClean="0"/>
              <a:t>结构</a:t>
            </a:r>
            <a:r>
              <a:rPr kumimoji="1" lang="en-US" altLang="zh-CN" dirty="0" smtClean="0"/>
              <a:t>: </a:t>
            </a:r>
            <a:r>
              <a:rPr kumimoji="1" lang="en-US" altLang="zh-CN" dirty="0" err="1" smtClean="0"/>
              <a:t>status:success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430091" y="4640358"/>
            <a:ext cx="6162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删除</a:t>
            </a:r>
            <a:r>
              <a:rPr kumimoji="1" lang="en-US" altLang="zh-CN" dirty="0" smtClean="0"/>
              <a:t>:</a:t>
            </a:r>
            <a:r>
              <a:rPr kumimoji="1" lang="en-US" altLang="zh-CN" dirty="0" err="1" smtClean="0"/>
              <a:t>manage:delete</a:t>
            </a:r>
            <a:r>
              <a:rPr kumimoji="1" lang="en-US" altLang="zh-CN" dirty="0" smtClean="0"/>
              <a:t>     </a:t>
            </a:r>
            <a:r>
              <a:rPr kumimoji="1" lang="en-US" altLang="zh-CN" dirty="0" err="1" smtClean="0"/>
              <a:t>picname</a:t>
            </a:r>
            <a:r>
              <a:rPr kumimoji="1" lang="en-US" altLang="zh-CN" dirty="0" smtClean="0"/>
              <a:t>:[</a:t>
            </a:r>
            <a:r>
              <a:rPr kumimoji="1" lang="zh-CN" altLang="en-US" dirty="0" smtClean="0"/>
              <a:t>图片</a:t>
            </a:r>
            <a:r>
              <a:rPr kumimoji="1" lang="zh-CN" altLang="en-US" dirty="0" smtClean="0"/>
              <a:t>文</a:t>
            </a:r>
            <a:r>
              <a:rPr kumimoji="1" lang="zh-CN" altLang="en-US" dirty="0" smtClean="0"/>
              <a:t>件名</a:t>
            </a:r>
            <a:r>
              <a:rPr kumimoji="1" lang="zh-CN" altLang="zh-CN" dirty="0" smtClean="0"/>
              <a:t>、</a:t>
            </a:r>
            <a:r>
              <a:rPr kumimoji="1" lang="zh-CN" altLang="en-US" dirty="0"/>
              <a:t>图片文件名</a:t>
            </a:r>
            <a:r>
              <a:rPr kumimoji="1" lang="en-US" altLang="zh-CN" dirty="0" smtClean="0"/>
              <a:t>] 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2140554" y="5784464"/>
            <a:ext cx="317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返回</a:t>
            </a:r>
            <a:r>
              <a:rPr kumimoji="1" lang="en-US" altLang="zh-CN" dirty="0" err="1" smtClean="0"/>
              <a:t>json</a:t>
            </a:r>
            <a:r>
              <a:rPr kumimoji="1" lang="zh-CN" altLang="en-US" dirty="0" smtClean="0"/>
              <a:t>结构</a:t>
            </a:r>
            <a:r>
              <a:rPr kumimoji="1" lang="en-US" altLang="zh-CN" dirty="0" smtClean="0"/>
              <a:t>: </a:t>
            </a:r>
            <a:r>
              <a:rPr kumimoji="1" lang="en-US" altLang="zh-CN" dirty="0" err="1" smtClean="0"/>
              <a:t>status:success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1430091" y="5415132"/>
            <a:ext cx="6098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排序</a:t>
            </a:r>
            <a:r>
              <a:rPr kumimoji="1" lang="en-US" altLang="zh-CN" dirty="0" smtClean="0"/>
              <a:t>:</a:t>
            </a:r>
            <a:r>
              <a:rPr kumimoji="1" lang="en-US" altLang="zh-CN" dirty="0" err="1" smtClean="0"/>
              <a:t>manage:sort</a:t>
            </a:r>
            <a:r>
              <a:rPr kumimoji="1" lang="en-US" altLang="zh-CN" dirty="0" smtClean="0"/>
              <a:t>     sequence:</a:t>
            </a:r>
            <a:r>
              <a:rPr kumimoji="1" lang="zh-CN" altLang="en-US" dirty="0" smtClean="0"/>
              <a:t>图片名</a:t>
            </a:r>
            <a:r>
              <a:rPr kumimoji="1" lang="en-US" altLang="zh-CN" dirty="0" smtClean="0"/>
              <a:t>1#</a:t>
            </a:r>
            <a:r>
              <a:rPr kumimoji="1" lang="zh-CN" altLang="en-US" dirty="0" smtClean="0"/>
              <a:t>图片名</a:t>
            </a:r>
            <a:r>
              <a:rPr kumimoji="1" lang="en-US" altLang="zh-CN" dirty="0"/>
              <a:t>2</a:t>
            </a:r>
            <a:r>
              <a:rPr kumimoji="1" lang="en-US" altLang="zh-CN" dirty="0" smtClean="0"/>
              <a:t>#</a:t>
            </a:r>
            <a:r>
              <a:rPr kumimoji="1" lang="zh-CN" altLang="en-US" dirty="0" smtClean="0"/>
              <a:t>图片名</a:t>
            </a:r>
            <a:r>
              <a:rPr kumimoji="1" lang="en-US" altLang="zh-CN" dirty="0" smtClean="0"/>
              <a:t>3 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26141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二、产品编辑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335846" y="441616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增加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343032" y="4888478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删除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335846" y="538526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编辑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343032" y="594798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排序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474346" y="3956893"/>
            <a:ext cx="6187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四个都是向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manageProductInfo</a:t>
            </a:r>
            <a:r>
              <a:rPr kumimoji="1" lang="zh-CN" altLang="en-US" dirty="0" smtClean="0"/>
              <a:t>发送请求，请求内容如下：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3761359" y="4938620"/>
            <a:ext cx="3804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name:</a:t>
            </a:r>
            <a:r>
              <a:rPr kumimoji="1" lang="zh-CN" altLang="en-US" dirty="0" smtClean="0"/>
              <a:t>系列</a:t>
            </a:r>
            <a:r>
              <a:rPr kumimoji="1" lang="en-US" altLang="zh-CN" dirty="0" smtClean="0"/>
              <a:t>_</a:t>
            </a:r>
            <a:r>
              <a:rPr kumimoji="1" lang="zh-CN" altLang="en-US" dirty="0" smtClean="0"/>
              <a:t>型号</a:t>
            </a:r>
            <a:r>
              <a:rPr kumimoji="1" lang="en-US" altLang="zh-CN" dirty="0" smtClean="0"/>
              <a:t>   </a:t>
            </a:r>
            <a:r>
              <a:rPr kumimoji="1" lang="en-US" altLang="zh-CN" dirty="0" err="1" smtClean="0"/>
              <a:t>content:htmltable</a:t>
            </a:r>
            <a:endParaRPr kumimoji="1" lang="en-US" altLang="zh-CN" dirty="0" smtClean="0"/>
          </a:p>
        </p:txBody>
      </p:sp>
      <p:sp>
        <p:nvSpPr>
          <p:cNvPr id="12" name="矩形 11"/>
          <p:cNvSpPr/>
          <p:nvPr/>
        </p:nvSpPr>
        <p:spPr>
          <a:xfrm>
            <a:off x="3761359" y="5482824"/>
            <a:ext cx="34731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dirty="0" smtClean="0"/>
              <a:t>成功后返回</a:t>
            </a:r>
            <a:r>
              <a:rPr kumimoji="1" lang="en-US" altLang="zh-CN" dirty="0" smtClean="0"/>
              <a:t>:</a:t>
            </a:r>
            <a:r>
              <a:rPr kumimoji="1" lang="en-US" altLang="zh-CN" dirty="0" err="1" smtClean="0"/>
              <a:t>status:success</a:t>
            </a:r>
            <a:endParaRPr kumimoji="1" lang="zh-CN" altLang="en-US" dirty="0"/>
          </a:p>
        </p:txBody>
      </p:sp>
      <p:sp>
        <p:nvSpPr>
          <p:cNvPr id="13" name="右大括号 12"/>
          <p:cNvSpPr/>
          <p:nvPr/>
        </p:nvSpPr>
        <p:spPr>
          <a:xfrm>
            <a:off x="2803610" y="4434695"/>
            <a:ext cx="281131" cy="1901144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062" y="1351537"/>
            <a:ext cx="8788400" cy="2197100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3777032" y="4519146"/>
            <a:ext cx="30965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err="1"/>
              <a:t>classone</a:t>
            </a:r>
            <a:r>
              <a:rPr kumimoji="1" lang="en-US" altLang="zh-CN" dirty="0"/>
              <a:t>:</a:t>
            </a:r>
            <a:r>
              <a:rPr kumimoji="1" lang="zh-CN" altLang="en-US" dirty="0"/>
              <a:t>冰箱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classtwo</a:t>
            </a:r>
            <a:r>
              <a:rPr kumimoji="1" lang="en-US" altLang="zh-CN" dirty="0"/>
              <a:t>:</a:t>
            </a:r>
            <a:r>
              <a:rPr kumimoji="1" lang="zh-CN" altLang="en-US" dirty="0"/>
              <a:t>三门</a:t>
            </a:r>
            <a:r>
              <a:rPr kumimoji="1" lang="en-US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5492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二、产品编辑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972462" y="1704846"/>
            <a:ext cx="399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保存文章发送请求到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saveProductInfo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688571" y="2185407"/>
            <a:ext cx="3237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productinfo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产品详细介绍内容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688571" y="2698422"/>
            <a:ext cx="317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返回</a:t>
            </a:r>
            <a:r>
              <a:rPr kumimoji="1" lang="en-US" altLang="zh-CN" dirty="0" err="1" smtClean="0"/>
              <a:t>json</a:t>
            </a:r>
            <a:r>
              <a:rPr kumimoji="1" lang="zh-CN" altLang="en-US" dirty="0" smtClean="0"/>
              <a:t>结构</a:t>
            </a:r>
            <a:r>
              <a:rPr kumimoji="1" lang="en-US" altLang="zh-CN" dirty="0" smtClean="0"/>
              <a:t>: </a:t>
            </a:r>
            <a:r>
              <a:rPr kumimoji="1" lang="en-US" altLang="zh-CN" dirty="0" err="1" smtClean="0"/>
              <a:t>status:success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060842" y="3436230"/>
            <a:ext cx="5264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保存文章中的图片发送请求到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saveProductInfoPic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3348987" y="3927756"/>
            <a:ext cx="1467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pic:</a:t>
            </a:r>
            <a:r>
              <a:rPr kumimoji="1" lang="zh-CN" altLang="en-US" dirty="0" smtClean="0"/>
              <a:t>图片文件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2317910" y="4429806"/>
            <a:ext cx="4007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picname:xxxxxxxxx.jpg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32157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二、产品编辑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529" y="1524000"/>
            <a:ext cx="2032000" cy="381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722893" y="1524000"/>
            <a:ext cx="4865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推荐分类去掉，保留推荐产品，样式调整如下</a:t>
            </a:r>
            <a:r>
              <a:rPr kumimoji="1"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542882" y="2289211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选择分类：</a:t>
            </a:r>
            <a:endParaRPr kumimoji="1" lang="zh-CN" altLang="en-US" sz="1400" dirty="0"/>
          </a:p>
        </p:txBody>
      </p:sp>
      <p:sp>
        <p:nvSpPr>
          <p:cNvPr id="9" name="矩形 8"/>
          <p:cNvSpPr/>
          <p:nvPr/>
        </p:nvSpPr>
        <p:spPr>
          <a:xfrm>
            <a:off x="1566950" y="2317268"/>
            <a:ext cx="1452973" cy="2732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等腰三角形 9"/>
          <p:cNvSpPr/>
          <p:nvPr/>
        </p:nvSpPr>
        <p:spPr>
          <a:xfrm rot="10800000">
            <a:off x="2796284" y="2404422"/>
            <a:ext cx="162439" cy="105298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539548" y="5188038"/>
            <a:ext cx="1559853" cy="2775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等腰三角形 11"/>
          <p:cNvSpPr/>
          <p:nvPr/>
        </p:nvSpPr>
        <p:spPr>
          <a:xfrm rot="10800000">
            <a:off x="2870712" y="5279574"/>
            <a:ext cx="162439" cy="105298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1585695" y="2329477"/>
            <a:ext cx="12105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 smtClean="0"/>
              <a:t>请选择第一级分类</a:t>
            </a:r>
            <a:endParaRPr kumimoji="1" lang="zh-CN" altLang="en-US" sz="1000" dirty="0"/>
          </a:p>
        </p:txBody>
      </p:sp>
      <p:sp>
        <p:nvSpPr>
          <p:cNvPr id="14" name="文本框 13"/>
          <p:cNvSpPr txBox="1"/>
          <p:nvPr/>
        </p:nvSpPr>
        <p:spPr>
          <a:xfrm>
            <a:off x="1539548" y="5201765"/>
            <a:ext cx="12105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 smtClean="0"/>
              <a:t>请选择第二级分类</a:t>
            </a:r>
            <a:endParaRPr kumimoji="1" lang="zh-CN" altLang="en-US" sz="1000" dirty="0"/>
          </a:p>
        </p:txBody>
      </p:sp>
      <p:sp>
        <p:nvSpPr>
          <p:cNvPr id="20" name="矩形 19"/>
          <p:cNvSpPr/>
          <p:nvPr/>
        </p:nvSpPr>
        <p:spPr>
          <a:xfrm>
            <a:off x="3221654" y="5189556"/>
            <a:ext cx="1452973" cy="2732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等腰三角形 20"/>
          <p:cNvSpPr/>
          <p:nvPr/>
        </p:nvSpPr>
        <p:spPr>
          <a:xfrm rot="10800000">
            <a:off x="4450988" y="5276710"/>
            <a:ext cx="162439" cy="105298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3485964" y="5201765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 smtClean="0"/>
              <a:t>请选择产品</a:t>
            </a:r>
            <a:endParaRPr kumimoji="1" lang="zh-CN" altLang="en-US" sz="1000" dirty="0"/>
          </a:p>
        </p:txBody>
      </p:sp>
      <p:sp>
        <p:nvSpPr>
          <p:cNvPr id="32" name="文本框 31"/>
          <p:cNvSpPr txBox="1"/>
          <p:nvPr/>
        </p:nvSpPr>
        <p:spPr>
          <a:xfrm>
            <a:off x="542882" y="5138689"/>
            <a:ext cx="9610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 smtClean="0"/>
              <a:t>选择产品：</a:t>
            </a:r>
            <a:endParaRPr kumimoji="1" lang="zh-CN" altLang="en-US" sz="1400" dirty="0"/>
          </a:p>
        </p:txBody>
      </p:sp>
      <p:sp>
        <p:nvSpPr>
          <p:cNvPr id="33" name="矩形 32"/>
          <p:cNvSpPr/>
          <p:nvPr/>
        </p:nvSpPr>
        <p:spPr>
          <a:xfrm>
            <a:off x="4823990" y="5181160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增加</a:t>
            </a:r>
            <a:endParaRPr kumimoji="1"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6501364" y="3357557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删除</a:t>
            </a:r>
            <a:endParaRPr kumimoji="1" lang="zh-CN" altLang="en-US" dirty="0"/>
          </a:p>
        </p:txBody>
      </p:sp>
      <p:sp>
        <p:nvSpPr>
          <p:cNvPr id="36" name="文本框 35"/>
          <p:cNvSpPr txBox="1"/>
          <p:nvPr/>
        </p:nvSpPr>
        <p:spPr>
          <a:xfrm>
            <a:off x="558529" y="2945055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推荐产品：</a:t>
            </a:r>
            <a:endParaRPr kumimoji="1" lang="zh-CN" altLang="en-US" sz="1400" dirty="0"/>
          </a:p>
        </p:txBody>
      </p:sp>
      <p:sp>
        <p:nvSpPr>
          <p:cNvPr id="37" name="矩形 36"/>
          <p:cNvSpPr/>
          <p:nvPr/>
        </p:nvSpPr>
        <p:spPr>
          <a:xfrm>
            <a:off x="1566950" y="2945055"/>
            <a:ext cx="6400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/>
              <a:t>序号	一级分类	二级分类	系列	型号	</a:t>
            </a:r>
            <a:r>
              <a:rPr lang="en-US" altLang="zh-CN" sz="1400" dirty="0" smtClean="0"/>
              <a:t>          </a:t>
            </a:r>
            <a:r>
              <a:rPr lang="zh-CN" altLang="en-US" sz="1400" dirty="0" smtClean="0"/>
              <a:t>操作</a:t>
            </a:r>
            <a:endParaRPr lang="zh-CN" altLang="en-US" sz="1400" dirty="0"/>
          </a:p>
        </p:txBody>
      </p:sp>
      <p:sp>
        <p:nvSpPr>
          <p:cNvPr id="38" name="矩形 37"/>
          <p:cNvSpPr/>
          <p:nvPr/>
        </p:nvSpPr>
        <p:spPr>
          <a:xfrm>
            <a:off x="1640877" y="3357557"/>
            <a:ext cx="560110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dirty="0" smtClean="0">
                <a:latin typeface="华文新魏"/>
                <a:ea typeface="华文新魏"/>
                <a:cs typeface="华文新魏"/>
              </a:rPr>
              <a:t>1                 </a:t>
            </a:r>
            <a:r>
              <a:rPr lang="zh-TW" altLang="en-US" sz="1400" dirty="0" smtClean="0">
                <a:latin typeface="华文新魏"/>
                <a:ea typeface="华文新魏"/>
                <a:cs typeface="华文新魏"/>
              </a:rPr>
              <a:t>家用空调	柜式	</a:t>
            </a:r>
            <a:r>
              <a:rPr lang="en-US" altLang="zh-TW" sz="1400" dirty="0" smtClean="0">
                <a:latin typeface="华文新魏"/>
                <a:ea typeface="华文新魏"/>
                <a:cs typeface="华文新魏"/>
              </a:rPr>
              <a:t>Q</a:t>
            </a:r>
            <a:r>
              <a:rPr lang="zh-TW" altLang="en-US" sz="1400" dirty="0" smtClean="0">
                <a:latin typeface="华文新魏"/>
                <a:ea typeface="华文新魏"/>
                <a:cs typeface="华文新魏"/>
              </a:rPr>
              <a:t>铂	</a:t>
            </a:r>
            <a:r>
              <a:rPr lang="en-US" altLang="zh-TW" sz="1400" dirty="0" smtClean="0">
                <a:latin typeface="华文新魏"/>
                <a:ea typeface="华文新魏"/>
                <a:cs typeface="华文新魏"/>
              </a:rPr>
              <a:t>KFR-50LW</a:t>
            </a:r>
            <a:endParaRPr lang="zh-CN" altLang="en-US" sz="1400" dirty="0">
              <a:latin typeface="华文新魏"/>
              <a:ea typeface="华文新魏"/>
              <a:cs typeface="华文新魏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625230" y="3665334"/>
            <a:ext cx="560110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latin typeface="华文新魏"/>
                <a:ea typeface="华文新魏"/>
                <a:cs typeface="华文新魏"/>
              </a:rPr>
              <a:t>2</a:t>
            </a:r>
            <a:r>
              <a:rPr lang="en-US" altLang="zh-TW" sz="1400" dirty="0" smtClean="0">
                <a:latin typeface="华文新魏"/>
                <a:ea typeface="华文新魏"/>
                <a:cs typeface="华文新魏"/>
              </a:rPr>
              <a:t>                 </a:t>
            </a:r>
            <a:r>
              <a:rPr lang="zh-TW" altLang="en-US" sz="1400" dirty="0" smtClean="0">
                <a:latin typeface="华文新魏"/>
                <a:ea typeface="华文新魏"/>
                <a:cs typeface="华文新魏"/>
              </a:rPr>
              <a:t>家用空调	柜式	</a:t>
            </a:r>
            <a:r>
              <a:rPr lang="en-US" altLang="zh-TW" sz="1400" dirty="0" smtClean="0">
                <a:latin typeface="华文新魏"/>
                <a:ea typeface="华文新魏"/>
                <a:cs typeface="华文新魏"/>
              </a:rPr>
              <a:t>Q</a:t>
            </a:r>
            <a:r>
              <a:rPr lang="zh-TW" altLang="en-US" sz="1400" dirty="0" smtClean="0">
                <a:latin typeface="华文新魏"/>
                <a:ea typeface="华文新魏"/>
                <a:cs typeface="华文新魏"/>
              </a:rPr>
              <a:t>铂	</a:t>
            </a:r>
            <a:r>
              <a:rPr lang="en-US" altLang="zh-TW" sz="1400" dirty="0" smtClean="0">
                <a:latin typeface="华文新魏"/>
                <a:ea typeface="华文新魏"/>
                <a:cs typeface="华文新魏"/>
              </a:rPr>
              <a:t>KFR-50LW</a:t>
            </a:r>
            <a:endParaRPr lang="zh-CN" altLang="en-US" sz="1400" dirty="0">
              <a:latin typeface="华文新魏"/>
              <a:ea typeface="华文新魏"/>
              <a:cs typeface="华文新魏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1640877" y="3973111"/>
            <a:ext cx="560110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latin typeface="华文新魏"/>
                <a:ea typeface="华文新魏"/>
                <a:cs typeface="华文新魏"/>
              </a:rPr>
              <a:t>3</a:t>
            </a:r>
            <a:r>
              <a:rPr lang="en-US" altLang="zh-TW" sz="1400" dirty="0" smtClean="0">
                <a:latin typeface="华文新魏"/>
                <a:ea typeface="华文新魏"/>
                <a:cs typeface="华文新魏"/>
              </a:rPr>
              <a:t>                 </a:t>
            </a:r>
            <a:r>
              <a:rPr lang="zh-TW" altLang="en-US" sz="1400" dirty="0" smtClean="0">
                <a:latin typeface="华文新魏"/>
                <a:ea typeface="华文新魏"/>
                <a:cs typeface="华文新魏"/>
              </a:rPr>
              <a:t>家用空调	柜式	</a:t>
            </a:r>
            <a:r>
              <a:rPr lang="en-US" altLang="zh-TW" sz="1400" dirty="0" smtClean="0">
                <a:latin typeface="华文新魏"/>
                <a:ea typeface="华文新魏"/>
                <a:cs typeface="华文新魏"/>
              </a:rPr>
              <a:t>Q</a:t>
            </a:r>
            <a:r>
              <a:rPr lang="zh-TW" altLang="en-US" sz="1400" dirty="0" smtClean="0">
                <a:latin typeface="华文新魏"/>
                <a:ea typeface="华文新魏"/>
                <a:cs typeface="华文新魏"/>
              </a:rPr>
              <a:t>铂	</a:t>
            </a:r>
            <a:r>
              <a:rPr lang="en-US" altLang="zh-TW" sz="1400" dirty="0" smtClean="0">
                <a:latin typeface="华文新魏"/>
                <a:ea typeface="华文新魏"/>
                <a:cs typeface="华文新魏"/>
              </a:rPr>
              <a:t>KFR-50LW</a:t>
            </a:r>
            <a:endParaRPr lang="zh-CN" altLang="en-US" sz="1400" dirty="0">
              <a:latin typeface="华文新魏"/>
              <a:ea typeface="华文新魏"/>
              <a:cs typeface="华文新魏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1640877" y="4280888"/>
            <a:ext cx="560110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latin typeface="华文新魏"/>
                <a:ea typeface="华文新魏"/>
                <a:cs typeface="华文新魏"/>
              </a:rPr>
              <a:t>4</a:t>
            </a:r>
            <a:r>
              <a:rPr lang="en-US" altLang="zh-TW" sz="1400" dirty="0" smtClean="0">
                <a:latin typeface="华文新魏"/>
                <a:ea typeface="华文新魏"/>
                <a:cs typeface="华文新魏"/>
              </a:rPr>
              <a:t>                 </a:t>
            </a:r>
            <a:r>
              <a:rPr lang="zh-TW" altLang="en-US" sz="1400" dirty="0" smtClean="0">
                <a:latin typeface="华文新魏"/>
                <a:ea typeface="华文新魏"/>
                <a:cs typeface="华文新魏"/>
              </a:rPr>
              <a:t>家用空调	柜式	</a:t>
            </a:r>
            <a:r>
              <a:rPr lang="en-US" altLang="zh-TW" sz="1400" dirty="0" smtClean="0">
                <a:latin typeface="华文新魏"/>
                <a:ea typeface="华文新魏"/>
                <a:cs typeface="华文新魏"/>
              </a:rPr>
              <a:t>Q</a:t>
            </a:r>
            <a:r>
              <a:rPr lang="zh-TW" altLang="en-US" sz="1400" dirty="0" smtClean="0">
                <a:latin typeface="华文新魏"/>
                <a:ea typeface="华文新魏"/>
                <a:cs typeface="华文新魏"/>
              </a:rPr>
              <a:t>铂	</a:t>
            </a:r>
            <a:r>
              <a:rPr lang="en-US" altLang="zh-TW" sz="1400" dirty="0" smtClean="0">
                <a:latin typeface="华文新魏"/>
                <a:ea typeface="华文新魏"/>
                <a:cs typeface="华文新魏"/>
              </a:rPr>
              <a:t>KFR-50LW</a:t>
            </a:r>
            <a:endParaRPr lang="zh-CN" altLang="en-US" sz="1400" dirty="0">
              <a:latin typeface="华文新魏"/>
              <a:ea typeface="华文新魏"/>
              <a:cs typeface="华文新魏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6501364" y="3712114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删除</a:t>
            </a:r>
            <a:endParaRPr kumimoji="1" lang="zh-CN" altLang="en-US" dirty="0"/>
          </a:p>
        </p:txBody>
      </p:sp>
      <p:sp>
        <p:nvSpPr>
          <p:cNvPr id="43" name="矩形 42"/>
          <p:cNvSpPr/>
          <p:nvPr/>
        </p:nvSpPr>
        <p:spPr>
          <a:xfrm>
            <a:off x="6501364" y="4019891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删除</a:t>
            </a:r>
            <a:endParaRPr kumimoji="1" lang="zh-CN" altLang="en-US" dirty="0"/>
          </a:p>
        </p:txBody>
      </p:sp>
      <p:sp>
        <p:nvSpPr>
          <p:cNvPr id="44" name="矩形 43"/>
          <p:cNvSpPr/>
          <p:nvPr/>
        </p:nvSpPr>
        <p:spPr>
          <a:xfrm>
            <a:off x="6501364" y="4327668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删除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35611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二、产品编辑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049130" y="177748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830204" y="1777488"/>
            <a:ext cx="2737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getClassOne</a:t>
            </a:r>
            <a:r>
              <a:rPr kumimoji="1" lang="zh-CN" altLang="en-US" dirty="0" smtClean="0"/>
              <a:t>发出请求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067920" y="2245182"/>
            <a:ext cx="1762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返回</a:t>
            </a:r>
            <a:r>
              <a:rPr kumimoji="1" lang="en-US" altLang="zh-CN" dirty="0" err="1" smtClean="0"/>
              <a:t>json</a:t>
            </a:r>
            <a:r>
              <a:rPr kumimoji="1" lang="zh-CN" altLang="en-US" dirty="0" smtClean="0"/>
              <a:t>结构：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736860" y="2245182"/>
            <a:ext cx="473393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{</a:t>
            </a:r>
          </a:p>
          <a:p>
            <a:r>
              <a:rPr lang="en-US" altLang="zh-CN" dirty="0" err="1"/>
              <a:t>classone</a:t>
            </a:r>
            <a:r>
              <a:rPr lang="en-US" altLang="zh-CN" dirty="0"/>
              <a:t>: </a:t>
            </a:r>
            <a:r>
              <a:rPr lang="en-US" altLang="zh-CN" dirty="0" smtClean="0"/>
              <a:t>[</a:t>
            </a:r>
            <a:r>
              <a:rPr lang="zh-CN" altLang="en-US" dirty="0" smtClean="0"/>
              <a:t>冰箱</a:t>
            </a:r>
            <a:r>
              <a:rPr lang="en-US" altLang="zh-CN" dirty="0" smtClean="0"/>
              <a:t>,</a:t>
            </a:r>
            <a:r>
              <a:rPr lang="zh-CN" altLang="en-US" dirty="0" smtClean="0"/>
              <a:t>空调</a:t>
            </a:r>
            <a:r>
              <a:rPr lang="en-US" altLang="zh-CN" dirty="0" smtClean="0"/>
              <a:t>,</a:t>
            </a:r>
            <a:r>
              <a:rPr lang="zh-CN" altLang="en-US" dirty="0" smtClean="0"/>
              <a:t>日用电器</a:t>
            </a:r>
            <a:r>
              <a:rPr lang="en-US" altLang="zh-CN" dirty="0"/>
              <a:t>]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461" y="1777488"/>
            <a:ext cx="1079500" cy="3810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067920" y="3318156"/>
            <a:ext cx="5289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选择分类之后，向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manageBestProducts</a:t>
            </a:r>
            <a:r>
              <a:rPr kumimoji="1" lang="zh-CN" altLang="en-US" dirty="0" smtClean="0"/>
              <a:t>发送请求</a:t>
            </a:r>
            <a:r>
              <a:rPr kumimoji="1"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2413993" y="3901694"/>
            <a:ext cx="3674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m</a:t>
            </a:r>
            <a:r>
              <a:rPr kumimoji="1" lang="en-US" altLang="zh-CN" dirty="0" err="1" smtClean="0"/>
              <a:t>anage:get</a:t>
            </a:r>
            <a:r>
              <a:rPr kumimoji="1" lang="en-US" altLang="zh-CN" dirty="0" smtClean="0"/>
              <a:t>   </a:t>
            </a:r>
            <a:r>
              <a:rPr kumimoji="1" lang="en-US" altLang="zh-CN" dirty="0" err="1" smtClean="0"/>
              <a:t>classone:classname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1045468" y="4470919"/>
            <a:ext cx="1762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返回</a:t>
            </a:r>
            <a:r>
              <a:rPr kumimoji="1" lang="en-US" altLang="zh-CN" dirty="0" err="1" smtClean="0"/>
              <a:t>json</a:t>
            </a:r>
            <a:r>
              <a:rPr kumimoji="1" lang="zh-CN" altLang="en-US" dirty="0" smtClean="0"/>
              <a:t>结构：</a:t>
            </a:r>
            <a:endParaRPr kumimoji="1"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2714408" y="4470919"/>
            <a:ext cx="597239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{</a:t>
            </a:r>
          </a:p>
          <a:p>
            <a:r>
              <a:rPr lang="en-US" altLang="zh-CN" dirty="0" smtClean="0"/>
              <a:t>products: [</a:t>
            </a:r>
            <a:r>
              <a:rPr lang="en-US" altLang="zh-CN" dirty="0" err="1" smtClean="0"/>
              <a:t>classtwo</a:t>
            </a:r>
            <a:r>
              <a:rPr lang="en-US" altLang="zh-CN" dirty="0" smtClean="0"/>
              <a:t>#</a:t>
            </a:r>
            <a:r>
              <a:rPr lang="zh-CN" altLang="en-US" dirty="0" smtClean="0"/>
              <a:t>系列</a:t>
            </a:r>
            <a:r>
              <a:rPr lang="en-US" altLang="zh-CN" dirty="0" smtClean="0"/>
              <a:t>_</a:t>
            </a:r>
            <a:r>
              <a:rPr lang="zh-CN" altLang="en-US" dirty="0" smtClean="0"/>
              <a:t>型号</a:t>
            </a:r>
            <a:r>
              <a:rPr lang="en-US" altLang="zh-CN" dirty="0"/>
              <a:t>, </a:t>
            </a:r>
            <a:r>
              <a:rPr lang="en-US" altLang="zh-CN" dirty="0" err="1"/>
              <a:t>classtwo</a:t>
            </a:r>
            <a:r>
              <a:rPr lang="en-US" altLang="zh-CN" dirty="0"/>
              <a:t>#</a:t>
            </a:r>
            <a:r>
              <a:rPr lang="zh-CN" altLang="en-US" dirty="0"/>
              <a:t>系列</a:t>
            </a:r>
            <a:r>
              <a:rPr lang="en-US" altLang="zh-CN" dirty="0"/>
              <a:t>_</a:t>
            </a:r>
            <a:r>
              <a:rPr lang="zh-CN" altLang="en-US" dirty="0"/>
              <a:t>型号</a:t>
            </a:r>
            <a:r>
              <a:rPr lang="en-US" altLang="zh-CN" dirty="0"/>
              <a:t>, </a:t>
            </a:r>
            <a:r>
              <a:rPr lang="en-US" altLang="zh-CN" dirty="0" err="1"/>
              <a:t>classtwo</a:t>
            </a:r>
            <a:r>
              <a:rPr lang="en-US" altLang="zh-CN" dirty="0"/>
              <a:t>#</a:t>
            </a:r>
            <a:r>
              <a:rPr lang="zh-CN" altLang="en-US" dirty="0"/>
              <a:t>系列</a:t>
            </a:r>
            <a:r>
              <a:rPr lang="en-US" altLang="zh-CN" dirty="0"/>
              <a:t>_</a:t>
            </a:r>
            <a:r>
              <a:rPr lang="zh-CN" altLang="en-US" dirty="0"/>
              <a:t>型号</a:t>
            </a:r>
            <a:r>
              <a:rPr lang="en-US" altLang="zh-CN" dirty="0" smtClean="0"/>
              <a:t>]</a:t>
            </a:r>
          </a:p>
          <a:p>
            <a:r>
              <a:rPr lang="en-US" altLang="zh-CN" dirty="0" err="1"/>
              <a:t>c</a:t>
            </a:r>
            <a:r>
              <a:rPr lang="en-US" altLang="zh-CN" dirty="0" err="1" smtClean="0"/>
              <a:t>lasstwo</a:t>
            </a:r>
            <a:r>
              <a:rPr lang="en-US" altLang="zh-CN" dirty="0" smtClean="0"/>
              <a:t>:[</a:t>
            </a:r>
            <a:r>
              <a:rPr lang="en-US" altLang="zh-CN" dirty="0" err="1" smtClean="0"/>
              <a:t>xxxxx,xxxxxx,xxxxxxx</a:t>
            </a:r>
            <a:r>
              <a:rPr lang="en-US" altLang="zh-CN" dirty="0" smtClean="0"/>
              <a:t>]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83103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二、产品编辑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937573" y="3796346"/>
            <a:ext cx="4828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添加产品，向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manageBestProducts</a:t>
            </a:r>
            <a:r>
              <a:rPr kumimoji="1" lang="zh-CN" altLang="en-US" dirty="0" smtClean="0"/>
              <a:t>发送请求</a:t>
            </a:r>
            <a:r>
              <a:rPr kumimoji="1"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326853" y="4288349"/>
            <a:ext cx="8575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manage:add</a:t>
            </a:r>
            <a:r>
              <a:rPr kumimoji="1" lang="en-US" altLang="zh-CN" dirty="0" smtClean="0"/>
              <a:t>   </a:t>
            </a:r>
            <a:r>
              <a:rPr kumimoji="1" lang="en-US" altLang="zh-CN" dirty="0" err="1" smtClean="0"/>
              <a:t>classone:classname</a:t>
            </a:r>
            <a:r>
              <a:rPr kumimoji="1" lang="en-US" altLang="zh-CN" dirty="0" smtClean="0"/>
              <a:t>   </a:t>
            </a:r>
            <a:r>
              <a:rPr kumimoji="1" lang="en-US" altLang="zh-CN" dirty="0" err="1" smtClean="0"/>
              <a:t>classtwo:classname</a:t>
            </a:r>
            <a:r>
              <a:rPr kumimoji="1" lang="en-US" altLang="zh-CN" dirty="0" smtClean="0"/>
              <a:t>   </a:t>
            </a:r>
            <a:r>
              <a:rPr kumimoji="1" lang="en-US" altLang="zh-CN" dirty="0" err="1" smtClean="0"/>
              <a:t>productname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系列</a:t>
            </a:r>
            <a:r>
              <a:rPr kumimoji="1" lang="en-US" altLang="zh-CN" dirty="0" smtClean="0"/>
              <a:t>_</a:t>
            </a:r>
            <a:r>
              <a:rPr kumimoji="1" lang="zh-CN" altLang="en-US" dirty="0" smtClean="0"/>
              <a:t>型号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413426" y="4823894"/>
            <a:ext cx="317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status:success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937573" y="5330028"/>
            <a:ext cx="4828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删除产品，向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manageBestProducts</a:t>
            </a:r>
            <a:r>
              <a:rPr kumimoji="1" lang="zh-CN" altLang="en-US" dirty="0" smtClean="0"/>
              <a:t>发送请求</a:t>
            </a:r>
            <a:r>
              <a:rPr kumimoji="1"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32361" y="5822031"/>
            <a:ext cx="9011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manage:delete</a:t>
            </a:r>
            <a:r>
              <a:rPr kumimoji="1" lang="en-US" altLang="zh-CN" dirty="0" smtClean="0"/>
              <a:t>   </a:t>
            </a:r>
            <a:r>
              <a:rPr kumimoji="1" lang="en-US" altLang="zh-CN" dirty="0" err="1" smtClean="0"/>
              <a:t>classone:classname</a:t>
            </a:r>
            <a:r>
              <a:rPr kumimoji="1" lang="en-US" altLang="zh-CN" dirty="0" smtClean="0"/>
              <a:t>   </a:t>
            </a:r>
            <a:r>
              <a:rPr kumimoji="1" lang="en-US" altLang="zh-CN" dirty="0" err="1" smtClean="0"/>
              <a:t>classtwo:classname</a:t>
            </a:r>
            <a:r>
              <a:rPr kumimoji="1" lang="en-US" altLang="zh-CN" dirty="0" smtClean="0"/>
              <a:t>   </a:t>
            </a:r>
            <a:r>
              <a:rPr kumimoji="1" lang="en-US" altLang="zh-CN" dirty="0" err="1" smtClean="0"/>
              <a:t>productname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系列</a:t>
            </a:r>
            <a:r>
              <a:rPr kumimoji="1" lang="en-US" altLang="zh-CN" dirty="0" smtClean="0"/>
              <a:t>_</a:t>
            </a:r>
            <a:r>
              <a:rPr kumimoji="1" lang="zh-CN" altLang="en-US" dirty="0" smtClean="0"/>
              <a:t>型号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2413426" y="6357576"/>
            <a:ext cx="317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status:success</a:t>
            </a:r>
            <a:endParaRPr kumimoji="1"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330859" y="1608196"/>
            <a:ext cx="2929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选择某一个第二级别类后，</a:t>
            </a:r>
            <a:endParaRPr kumimoji="1"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2961548" y="1612081"/>
            <a:ext cx="5679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getProduct</a:t>
            </a:r>
            <a:r>
              <a:rPr kumimoji="1" lang="zh-CN" altLang="en-US" dirty="0" smtClean="0"/>
              <a:t>发出请求：</a:t>
            </a:r>
            <a:r>
              <a:rPr kumimoji="1" lang="en-US" altLang="zh-CN" dirty="0" err="1"/>
              <a:t>classone</a:t>
            </a:r>
            <a:r>
              <a:rPr kumimoji="1" lang="en-US" altLang="zh-CN" dirty="0"/>
              <a:t>:</a:t>
            </a:r>
            <a:r>
              <a:rPr kumimoji="1" lang="zh-CN" altLang="en-US" dirty="0" smtClean="0"/>
              <a:t>冰箱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classtwo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三门</a:t>
            </a:r>
            <a:endParaRPr kumimoji="1"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747087" y="2075890"/>
            <a:ext cx="1762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返回</a:t>
            </a:r>
            <a:r>
              <a:rPr kumimoji="1" lang="en-US" altLang="zh-CN" dirty="0" err="1" smtClean="0"/>
              <a:t>json</a:t>
            </a:r>
            <a:r>
              <a:rPr kumimoji="1" lang="zh-CN" altLang="en-US" dirty="0" smtClean="0"/>
              <a:t>结构：</a:t>
            </a:r>
            <a:endParaRPr kumimoji="1"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1168987" y="2545009"/>
            <a:ext cx="721943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{</a:t>
            </a:r>
          </a:p>
          <a:p>
            <a:r>
              <a:rPr lang="en-US" altLang="zh-CN" dirty="0" smtClean="0"/>
              <a:t>products: [Q</a:t>
            </a:r>
            <a:r>
              <a:rPr lang="zh-CN" altLang="en-US" dirty="0" smtClean="0"/>
              <a:t>系列</a:t>
            </a:r>
            <a:r>
              <a:rPr lang="en-US" altLang="zh-CN" dirty="0" smtClean="0"/>
              <a:t>_X2313413,</a:t>
            </a:r>
            <a:r>
              <a:rPr lang="en-US" altLang="zh-CN" dirty="0"/>
              <a:t> Q</a:t>
            </a:r>
            <a:r>
              <a:rPr lang="zh-CN" altLang="en-US" dirty="0"/>
              <a:t>系列</a:t>
            </a:r>
            <a:r>
              <a:rPr lang="en-US" altLang="zh-CN" dirty="0"/>
              <a:t>_X2313413</a:t>
            </a:r>
            <a:r>
              <a:rPr lang="en-US" altLang="zh-CN" dirty="0" smtClean="0"/>
              <a:t>,</a:t>
            </a:r>
            <a:r>
              <a:rPr lang="en-US" altLang="zh-CN" dirty="0"/>
              <a:t> Q</a:t>
            </a:r>
            <a:r>
              <a:rPr lang="zh-CN" altLang="en-US" dirty="0"/>
              <a:t>系列</a:t>
            </a:r>
            <a:r>
              <a:rPr lang="en-US" altLang="zh-CN" dirty="0"/>
              <a:t>_X2313413</a:t>
            </a:r>
            <a:r>
              <a:rPr lang="en-US" altLang="zh-CN" dirty="0" smtClean="0"/>
              <a:t>]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5111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一、账号权限控制</a:t>
            </a:r>
            <a:r>
              <a:rPr kumimoji="1" lang="en-US" altLang="zh-CN" dirty="0" smtClean="0"/>
              <a:t>	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73908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三、新闻中心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26352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三、新闻中心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6399" y="1524000"/>
            <a:ext cx="1079500" cy="381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158832" y="153566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885899" y="1508738"/>
            <a:ext cx="2878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manageNews</a:t>
            </a:r>
            <a:r>
              <a:rPr kumimoji="1" lang="zh-CN" altLang="en-US" dirty="0" smtClean="0"/>
              <a:t>发送请求</a:t>
            </a:r>
            <a:r>
              <a:rPr kumimoji="1"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3710842" y="2002336"/>
            <a:ext cx="1403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manage:get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007371" y="2371668"/>
            <a:ext cx="1595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2602955" y="2485623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smtClean="0"/>
              <a:t>{</a:t>
            </a:r>
          </a:p>
          <a:p>
            <a:r>
              <a:rPr lang="en-US" altLang="zh-CN" dirty="0"/>
              <a:t>n</a:t>
            </a:r>
            <a:r>
              <a:rPr lang="en-US" altLang="zh-CN" dirty="0" smtClean="0"/>
              <a:t>ewscount:100</a:t>
            </a:r>
            <a:endParaRPr lang="en-US" altLang="zh-CN" dirty="0"/>
          </a:p>
          <a:p>
            <a:r>
              <a:rPr lang="en-US" altLang="zh-CN" dirty="0"/>
              <a:t>products: </a:t>
            </a:r>
            <a:r>
              <a:rPr lang="en-US" altLang="zh-CN" dirty="0" smtClean="0"/>
              <a:t>[title#</a:t>
            </a:r>
            <a:r>
              <a:rPr lang="zh-CN" altLang="en-US" dirty="0" smtClean="0"/>
              <a:t>日期</a:t>
            </a:r>
            <a:r>
              <a:rPr lang="en-US" altLang="zh-CN" dirty="0" smtClean="0"/>
              <a:t>, </a:t>
            </a:r>
            <a:r>
              <a:rPr lang="en-US" altLang="zh-CN" dirty="0"/>
              <a:t>title#</a:t>
            </a:r>
            <a:r>
              <a:rPr lang="zh-CN" altLang="en-US" dirty="0"/>
              <a:t>日期</a:t>
            </a:r>
            <a:r>
              <a:rPr lang="en-US" altLang="zh-CN" dirty="0" smtClean="0"/>
              <a:t>, </a:t>
            </a:r>
            <a:r>
              <a:rPr lang="en-US" altLang="zh-CN" dirty="0"/>
              <a:t>title#</a:t>
            </a:r>
            <a:r>
              <a:rPr lang="zh-CN" altLang="en-US" dirty="0" smtClean="0"/>
              <a:t>日期，</a:t>
            </a:r>
            <a:r>
              <a:rPr lang="en-US" altLang="zh-CN" dirty="0"/>
              <a:t>title#</a:t>
            </a:r>
            <a:r>
              <a:rPr lang="zh-CN" altLang="en-US" dirty="0" smtClean="0"/>
              <a:t>日期，</a:t>
            </a:r>
            <a:r>
              <a:rPr lang="en-US" altLang="zh-CN" dirty="0"/>
              <a:t>title#</a:t>
            </a:r>
            <a:r>
              <a:rPr lang="zh-CN" altLang="en-US" dirty="0" smtClean="0"/>
              <a:t>日期，</a:t>
            </a:r>
            <a:r>
              <a:rPr lang="en-US" altLang="zh-CN" dirty="0"/>
              <a:t>title#</a:t>
            </a:r>
            <a:r>
              <a:rPr lang="zh-CN" altLang="en-US" dirty="0"/>
              <a:t>日期</a:t>
            </a:r>
            <a:r>
              <a:rPr lang="en-US" altLang="zh-CN" dirty="0" smtClean="0"/>
              <a:t>]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7021874" y="2729603"/>
            <a:ext cx="199285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最多返回第一页</a:t>
            </a:r>
            <a:endParaRPr kumimoji="1" lang="en-US" altLang="zh-CN" sz="1400" dirty="0" smtClean="0">
              <a:solidFill>
                <a:srgbClr val="FF0000"/>
              </a:solidFill>
            </a:endParaRPr>
          </a:p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的</a:t>
            </a:r>
            <a:r>
              <a:rPr kumimoji="1" lang="en-US" altLang="zh-CN" sz="1400" dirty="0" smtClean="0">
                <a:solidFill>
                  <a:srgbClr val="FF0000"/>
                </a:solidFill>
              </a:rPr>
              <a:t>10</a:t>
            </a:r>
            <a:r>
              <a:rPr kumimoji="1" lang="zh-CN" altLang="en-US" sz="1400" dirty="0" smtClean="0">
                <a:solidFill>
                  <a:srgbClr val="FF0000"/>
                </a:solidFill>
              </a:rPr>
              <a:t>条新闻，</a:t>
            </a:r>
            <a:endParaRPr kumimoji="1" lang="en-US" altLang="zh-CN" sz="1400" dirty="0" smtClean="0">
              <a:solidFill>
                <a:srgbClr val="FF0000"/>
              </a:solidFill>
            </a:endParaRPr>
          </a:p>
          <a:p>
            <a:r>
              <a:rPr kumimoji="1" lang="en-US" altLang="zh-CN" sz="1400" dirty="0" err="1">
                <a:solidFill>
                  <a:srgbClr val="FF0000"/>
                </a:solidFill>
              </a:rPr>
              <a:t>n</a:t>
            </a:r>
            <a:r>
              <a:rPr kumimoji="1" lang="en-US" altLang="zh-CN" sz="1400" dirty="0" err="1" smtClean="0">
                <a:solidFill>
                  <a:srgbClr val="FF0000"/>
                </a:solidFill>
              </a:rPr>
              <a:t>ewscount</a:t>
            </a:r>
            <a:r>
              <a:rPr kumimoji="1" lang="en-US" altLang="zh-CN" sz="1400" dirty="0" smtClean="0">
                <a:solidFill>
                  <a:srgbClr val="FF0000"/>
                </a:solidFill>
              </a:rPr>
              <a:t>,</a:t>
            </a:r>
            <a:r>
              <a:rPr kumimoji="1" lang="zh-CN" altLang="en-US" sz="1400" dirty="0" smtClean="0">
                <a:solidFill>
                  <a:srgbClr val="FF0000"/>
                </a:solidFill>
              </a:rPr>
              <a:t>新闻总条数</a:t>
            </a:r>
            <a:endParaRPr kumimoji="1" lang="en-US" altLang="zh-CN" sz="1400" dirty="0" smtClean="0">
              <a:solidFill>
                <a:srgbClr val="FF0000"/>
              </a:solidFill>
            </a:endParaRPr>
          </a:p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用于确认页码。</a:t>
            </a:r>
            <a:endParaRPr kumimoji="1" lang="zh-CN" altLang="en-US" sz="1400" dirty="0">
              <a:solidFill>
                <a:srgbClr val="FF0000"/>
              </a:solidFill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8467" y="4217049"/>
            <a:ext cx="642620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787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三、新闻中心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158832" y="1562598"/>
            <a:ext cx="3801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点击删除</a:t>
            </a:r>
            <a:r>
              <a:rPr kumimoji="1" lang="zh-CN" altLang="en-US" dirty="0"/>
              <a:t>向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manageNews</a:t>
            </a:r>
            <a:r>
              <a:rPr kumimoji="1" lang="zh-CN" altLang="en-US" dirty="0"/>
              <a:t>发送请</a:t>
            </a:r>
            <a:r>
              <a:rPr kumimoji="1" lang="zh-CN" altLang="en-US" dirty="0" smtClean="0"/>
              <a:t>求</a:t>
            </a:r>
            <a:r>
              <a:rPr kumimoji="1" lang="en-US" altLang="zh-CN" dirty="0"/>
              <a:t>: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699567" y="2029266"/>
            <a:ext cx="423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manage:delete</a:t>
            </a:r>
            <a:r>
              <a:rPr kumimoji="1" lang="en-US" altLang="zh-CN" dirty="0" smtClean="0"/>
              <a:t>  </a:t>
            </a:r>
            <a:r>
              <a:rPr kumimoji="1" lang="en-US" altLang="zh-CN" dirty="0" err="1" smtClean="0"/>
              <a:t>newstitle:xxx</a:t>
            </a:r>
            <a:r>
              <a:rPr kumimoji="1" lang="en-US" altLang="zh-CN" dirty="0" smtClean="0"/>
              <a:t>  </a:t>
            </a:r>
            <a:r>
              <a:rPr kumimoji="1" lang="en-US" altLang="zh-CN" dirty="0" err="1" smtClean="0"/>
              <a:t>time:xxxx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2699567" y="2600971"/>
            <a:ext cx="317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status:success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1158832" y="3202446"/>
            <a:ext cx="3943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点击编辑向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manageNews</a:t>
            </a:r>
            <a:r>
              <a:rPr kumimoji="1" lang="zh-CN" altLang="en-US" dirty="0"/>
              <a:t>发送请</a:t>
            </a:r>
            <a:r>
              <a:rPr kumimoji="1" lang="zh-CN" altLang="en-US" dirty="0" smtClean="0"/>
              <a:t>求</a:t>
            </a:r>
            <a:r>
              <a:rPr kumimoji="1" lang="en-US" altLang="zh-CN" dirty="0"/>
              <a:t>:</a:t>
            </a:r>
            <a:endParaRPr kumimoji="1"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2699567" y="3669114"/>
            <a:ext cx="4110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manage:edit</a:t>
            </a:r>
            <a:r>
              <a:rPr kumimoji="1" lang="en-US" altLang="zh-CN" dirty="0" smtClean="0"/>
              <a:t>  </a:t>
            </a:r>
            <a:r>
              <a:rPr kumimoji="1" lang="en-US" altLang="zh-CN" dirty="0" err="1" smtClean="0"/>
              <a:t>newstitle:xxx</a:t>
            </a:r>
            <a:r>
              <a:rPr kumimoji="1" lang="en-US" altLang="zh-CN" dirty="0" smtClean="0"/>
              <a:t>  </a:t>
            </a:r>
            <a:r>
              <a:rPr kumimoji="1" lang="en-US" altLang="zh-CN" dirty="0" err="1" smtClean="0"/>
              <a:t>time:xxxx</a:t>
            </a:r>
            <a:endParaRPr kumimoji="1"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1103983" y="4120685"/>
            <a:ext cx="1595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2699567" y="4120685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smtClean="0"/>
              <a:t>{</a:t>
            </a:r>
          </a:p>
          <a:p>
            <a:r>
              <a:rPr lang="en-US" altLang="zh-CN" dirty="0" err="1" smtClean="0"/>
              <a:t>newstitle:xxxxx</a:t>
            </a:r>
            <a:endParaRPr lang="en-US" altLang="zh-CN" dirty="0"/>
          </a:p>
          <a:p>
            <a:r>
              <a:rPr lang="en-US" altLang="zh-CN" dirty="0" smtClean="0"/>
              <a:t>content: </a:t>
            </a:r>
            <a:r>
              <a:rPr lang="en-US" altLang="zh-CN" dirty="0" err="1" smtClean="0"/>
              <a:t>xxxxx</a:t>
            </a:r>
            <a:endParaRPr lang="en-US" altLang="zh-CN" dirty="0" smtClean="0"/>
          </a:p>
          <a:p>
            <a:r>
              <a:rPr lang="en-US" altLang="zh-CN" dirty="0" err="1" smtClean="0"/>
              <a:t>id:xx</a:t>
            </a:r>
            <a:endParaRPr lang="en-US" altLang="zh-CN" dirty="0" smtClean="0"/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1158832" y="5492120"/>
            <a:ext cx="3801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点击保存向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manageNews</a:t>
            </a:r>
            <a:r>
              <a:rPr kumimoji="1" lang="zh-CN" altLang="en-US" dirty="0"/>
              <a:t>发送请求</a:t>
            </a:r>
            <a:r>
              <a:rPr kumimoji="1" lang="en-US" altLang="zh-CN" dirty="0"/>
              <a:t>:</a:t>
            </a:r>
            <a:endParaRPr kumimoji="1"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1945866" y="5872808"/>
            <a:ext cx="5355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manage:update</a:t>
            </a:r>
            <a:r>
              <a:rPr kumimoji="1" lang="en-US" altLang="zh-CN" dirty="0" smtClean="0"/>
              <a:t>  </a:t>
            </a:r>
            <a:r>
              <a:rPr kumimoji="1" lang="en-US" altLang="zh-CN" dirty="0" err="1" smtClean="0"/>
              <a:t>newstitle:xxx</a:t>
            </a:r>
            <a:r>
              <a:rPr kumimoji="1" lang="en-US" altLang="zh-CN" dirty="0" smtClean="0"/>
              <a:t>  </a:t>
            </a:r>
            <a:r>
              <a:rPr lang="en-US" altLang="zh-CN" dirty="0"/>
              <a:t>content: </a:t>
            </a:r>
            <a:r>
              <a:rPr lang="en-US" altLang="zh-CN" dirty="0" err="1" smtClean="0"/>
              <a:t>xxxxx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id:xx</a:t>
            </a:r>
            <a:endParaRPr lang="en-US" altLang="zh-CN" dirty="0"/>
          </a:p>
        </p:txBody>
      </p:sp>
      <p:sp>
        <p:nvSpPr>
          <p:cNvPr id="18" name="文本框 17"/>
          <p:cNvSpPr txBox="1"/>
          <p:nvPr/>
        </p:nvSpPr>
        <p:spPr>
          <a:xfrm>
            <a:off x="2851967" y="6328480"/>
            <a:ext cx="317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status:success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83142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三、新闻中心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213681" y="1534151"/>
            <a:ext cx="4494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点击增加的保存向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manageNews</a:t>
            </a:r>
            <a:r>
              <a:rPr kumimoji="1" lang="zh-CN" altLang="en-US" dirty="0"/>
              <a:t>发送请</a:t>
            </a:r>
            <a:r>
              <a:rPr kumimoji="1" lang="zh-CN" altLang="en-US" dirty="0" smtClean="0"/>
              <a:t>求</a:t>
            </a:r>
            <a:r>
              <a:rPr kumimoji="1" lang="en-US" altLang="zh-CN" dirty="0"/>
              <a:t>: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754416" y="2000819"/>
            <a:ext cx="431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manage:add</a:t>
            </a:r>
            <a:r>
              <a:rPr kumimoji="1" lang="en-US" altLang="zh-CN" dirty="0" smtClean="0"/>
              <a:t>  </a:t>
            </a:r>
            <a:r>
              <a:rPr kumimoji="1" lang="en-US" altLang="zh-CN" dirty="0" err="1" smtClean="0"/>
              <a:t>newstitle:xxx</a:t>
            </a:r>
            <a:r>
              <a:rPr kumimoji="1" lang="en-US" altLang="zh-CN" dirty="0" smtClean="0"/>
              <a:t>  </a:t>
            </a:r>
            <a:r>
              <a:rPr kumimoji="1" lang="en-US" altLang="zh-CN" dirty="0" err="1" smtClean="0"/>
              <a:t>content:xxxx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007371" y="2371668"/>
            <a:ext cx="1595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602955" y="2485623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smtClean="0"/>
              <a:t>{</a:t>
            </a:r>
          </a:p>
          <a:p>
            <a:r>
              <a:rPr lang="en-US" altLang="zh-CN" dirty="0"/>
              <a:t>n</a:t>
            </a:r>
            <a:r>
              <a:rPr lang="en-US" altLang="zh-CN" dirty="0" smtClean="0"/>
              <a:t>ewscount:100</a:t>
            </a:r>
            <a:endParaRPr lang="en-US" altLang="zh-CN" dirty="0"/>
          </a:p>
          <a:p>
            <a:r>
              <a:rPr lang="en-US" altLang="zh-CN" dirty="0"/>
              <a:t>products: </a:t>
            </a:r>
            <a:r>
              <a:rPr lang="en-US" altLang="zh-CN" dirty="0" smtClean="0"/>
              <a:t>[title#</a:t>
            </a:r>
            <a:r>
              <a:rPr lang="zh-CN" altLang="en-US" dirty="0" smtClean="0"/>
              <a:t>日期</a:t>
            </a:r>
            <a:r>
              <a:rPr lang="en-US" altLang="zh-CN" dirty="0" smtClean="0"/>
              <a:t>, </a:t>
            </a:r>
            <a:r>
              <a:rPr lang="en-US" altLang="zh-CN" dirty="0"/>
              <a:t>title#</a:t>
            </a:r>
            <a:r>
              <a:rPr lang="zh-CN" altLang="en-US" dirty="0"/>
              <a:t>日期</a:t>
            </a:r>
            <a:r>
              <a:rPr lang="en-US" altLang="zh-CN" dirty="0" smtClean="0"/>
              <a:t>, </a:t>
            </a:r>
            <a:r>
              <a:rPr lang="en-US" altLang="zh-CN" dirty="0"/>
              <a:t>title#</a:t>
            </a:r>
            <a:r>
              <a:rPr lang="zh-CN" altLang="en-US" dirty="0" smtClean="0"/>
              <a:t>日期，</a:t>
            </a:r>
            <a:r>
              <a:rPr lang="en-US" altLang="zh-CN" dirty="0"/>
              <a:t>title#</a:t>
            </a:r>
            <a:r>
              <a:rPr lang="zh-CN" altLang="en-US" dirty="0" smtClean="0"/>
              <a:t>日期，</a:t>
            </a:r>
            <a:r>
              <a:rPr lang="en-US" altLang="zh-CN" dirty="0"/>
              <a:t>title#</a:t>
            </a:r>
            <a:r>
              <a:rPr lang="zh-CN" altLang="en-US" dirty="0" smtClean="0"/>
              <a:t>日期，</a:t>
            </a:r>
            <a:r>
              <a:rPr lang="en-US" altLang="zh-CN" dirty="0"/>
              <a:t>title#</a:t>
            </a:r>
            <a:r>
              <a:rPr lang="zh-CN" altLang="en-US" dirty="0"/>
              <a:t>日期</a:t>
            </a:r>
            <a:r>
              <a:rPr lang="en-US" altLang="zh-CN" dirty="0" smtClean="0"/>
              <a:t>]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15656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四、人才招聘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72056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四、人才招聘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0489" y="1602663"/>
            <a:ext cx="1066800" cy="3556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224158" y="158893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3024023" y="1587435"/>
            <a:ext cx="2673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manageJob</a:t>
            </a:r>
            <a:r>
              <a:rPr kumimoji="1" lang="zh-CN" altLang="en-US" dirty="0" smtClean="0"/>
              <a:t>发送请求</a:t>
            </a:r>
            <a:r>
              <a:rPr kumimoji="1"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3120520" y="1999302"/>
            <a:ext cx="1608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manage:class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161264" y="2371200"/>
            <a:ext cx="1762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返回</a:t>
            </a:r>
            <a:r>
              <a:rPr kumimoji="1" lang="en-US" altLang="zh-CN" dirty="0" err="1" smtClean="0"/>
              <a:t>json</a:t>
            </a:r>
            <a:r>
              <a:rPr kumimoji="1" lang="zh-CN" altLang="en-US" dirty="0" smtClean="0"/>
              <a:t>结构：</a:t>
            </a:r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830204" y="2371200"/>
            <a:ext cx="473393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{</a:t>
            </a:r>
          </a:p>
          <a:p>
            <a:r>
              <a:rPr lang="en-US" altLang="zh-CN" dirty="0" smtClean="0"/>
              <a:t>class: [</a:t>
            </a:r>
            <a:r>
              <a:rPr lang="zh-CN" altLang="en-US" dirty="0" smtClean="0"/>
              <a:t>会计</a:t>
            </a:r>
            <a:r>
              <a:rPr lang="en-US" altLang="zh-CN" dirty="0" smtClean="0"/>
              <a:t>,</a:t>
            </a:r>
            <a:r>
              <a:rPr lang="zh-CN" altLang="en-US" dirty="0" smtClean="0"/>
              <a:t>空调安装</a:t>
            </a:r>
            <a:r>
              <a:rPr lang="en-US" altLang="zh-CN" dirty="0" smtClean="0"/>
              <a:t>,</a:t>
            </a:r>
            <a:r>
              <a:rPr lang="zh-CN" altLang="en-US" dirty="0" smtClean="0"/>
              <a:t>仓库管理</a:t>
            </a:r>
            <a:r>
              <a:rPr lang="en-US" altLang="zh-CN" dirty="0" smtClean="0"/>
              <a:t>]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327124" y="3604204"/>
            <a:ext cx="4520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增加的确定按钮，向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manageJob</a:t>
            </a:r>
            <a:r>
              <a:rPr kumimoji="1" lang="zh-CN" altLang="en-US" dirty="0"/>
              <a:t>发送请求</a:t>
            </a:r>
            <a:r>
              <a:rPr kumimoji="1"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2316078" y="3997041"/>
            <a:ext cx="3161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manage:addclass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name:xxxx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2213111" y="4499856"/>
            <a:ext cx="317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status:success</a:t>
            </a:r>
            <a:endParaRPr kumimoji="1"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1400819" y="5118193"/>
            <a:ext cx="3827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删除按钮，向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manageJob</a:t>
            </a:r>
            <a:r>
              <a:rPr kumimoji="1" lang="zh-CN" altLang="en-US" dirty="0"/>
              <a:t>发送请求</a:t>
            </a:r>
            <a:r>
              <a:rPr kumimoji="1"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2389773" y="5511030"/>
            <a:ext cx="3533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manage:deleteclass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name:xxxx</a:t>
            </a:r>
            <a:endParaRPr kumimoji="1"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2286806" y="6013845"/>
            <a:ext cx="317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status:success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36059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四、人才招聘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526667" y="1792251"/>
            <a:ext cx="4520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编辑的确定按钮，向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manageJob</a:t>
            </a:r>
            <a:r>
              <a:rPr kumimoji="1" lang="zh-CN" altLang="en-US" dirty="0"/>
              <a:t>发送请求</a:t>
            </a:r>
            <a:r>
              <a:rPr kumimoji="1"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160959" y="2314131"/>
            <a:ext cx="5175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manage:editclass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oldname:xxxx</a:t>
            </a:r>
            <a:r>
              <a:rPr kumimoji="1" lang="en-US" altLang="zh-CN" dirty="0" smtClean="0"/>
              <a:t>   </a:t>
            </a:r>
            <a:r>
              <a:rPr kumimoji="1" lang="en-US" altLang="zh-CN" dirty="0" err="1" smtClean="0"/>
              <a:t>newname:xxxx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618587" y="2891797"/>
            <a:ext cx="317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status:success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526667" y="346017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</a:t>
            </a:r>
            <a:endParaRPr kumimoji="1"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7633" y="3474981"/>
            <a:ext cx="1028700" cy="3302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3118686" y="3467183"/>
            <a:ext cx="2673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manageJob</a:t>
            </a:r>
            <a:r>
              <a:rPr kumimoji="1" lang="zh-CN" altLang="en-US" dirty="0" smtClean="0"/>
              <a:t>发送请求</a:t>
            </a:r>
            <a:r>
              <a:rPr kumimoji="1"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3375353" y="3879290"/>
            <a:ext cx="1608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manage:class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1349271" y="4331041"/>
            <a:ext cx="1762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返回</a:t>
            </a:r>
            <a:r>
              <a:rPr kumimoji="1" lang="en-US" altLang="zh-CN" dirty="0" err="1" smtClean="0"/>
              <a:t>json</a:t>
            </a:r>
            <a:r>
              <a:rPr kumimoji="1" lang="zh-CN" altLang="en-US" dirty="0" smtClean="0"/>
              <a:t>结构：</a:t>
            </a:r>
            <a:endParaRPr kumimoji="1"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3018211" y="4331041"/>
            <a:ext cx="473393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{</a:t>
            </a:r>
          </a:p>
          <a:p>
            <a:r>
              <a:rPr lang="en-US" altLang="zh-CN" dirty="0" smtClean="0"/>
              <a:t>class: [</a:t>
            </a:r>
            <a:r>
              <a:rPr lang="zh-CN" altLang="en-US" dirty="0" smtClean="0"/>
              <a:t>会计</a:t>
            </a:r>
            <a:r>
              <a:rPr lang="en-US" altLang="zh-CN" dirty="0" smtClean="0"/>
              <a:t>,</a:t>
            </a:r>
            <a:r>
              <a:rPr lang="zh-CN" altLang="en-US" dirty="0" smtClean="0"/>
              <a:t>空调安装</a:t>
            </a:r>
            <a:r>
              <a:rPr lang="en-US" altLang="zh-CN" dirty="0" smtClean="0"/>
              <a:t>,</a:t>
            </a:r>
            <a:r>
              <a:rPr lang="zh-CN" altLang="en-US" dirty="0" smtClean="0"/>
              <a:t>仓库管理</a:t>
            </a:r>
            <a:r>
              <a:rPr lang="en-US" altLang="zh-CN" dirty="0" smtClean="0"/>
              <a:t>]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2058596" y="5457795"/>
            <a:ext cx="4289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选择某个工种，向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manageJob</a:t>
            </a:r>
            <a:r>
              <a:rPr kumimoji="1" lang="zh-CN" altLang="en-US" dirty="0"/>
              <a:t>发送请求</a:t>
            </a:r>
            <a:r>
              <a:rPr kumimoji="1" lang="en-US" altLang="zh-CN" dirty="0"/>
              <a:t>:</a:t>
            </a:r>
            <a:endParaRPr kumimoji="1"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3432636" y="5942490"/>
            <a:ext cx="2763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manage:get</a:t>
            </a:r>
            <a:r>
              <a:rPr kumimoji="1" lang="en-US" altLang="zh-CN" dirty="0" smtClean="0"/>
              <a:t>    </a:t>
            </a:r>
            <a:r>
              <a:rPr kumimoji="1" lang="en-US" altLang="zh-CN" dirty="0" err="1" smtClean="0"/>
              <a:t>name:xxxx</a:t>
            </a:r>
            <a:endParaRPr kumimoji="1"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3174324" y="6465784"/>
            <a:ext cx="2903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 smtClean="0"/>
              <a:t>info:xxxxxxx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74416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四、人才招聘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744" y="1524000"/>
            <a:ext cx="2235200" cy="4445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4564850" y="1572972"/>
            <a:ext cx="800850" cy="3639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编辑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707155" y="2406160"/>
            <a:ext cx="376151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职业名称	</a:t>
            </a:r>
            <a:r>
              <a:rPr lang="zh-CN" altLang="en-US" dirty="0" smtClean="0"/>
              <a:t>空调安装师</a:t>
            </a:r>
            <a:endParaRPr lang="en-US" altLang="zh-CN" dirty="0" smtClean="0"/>
          </a:p>
          <a:p>
            <a:r>
              <a:rPr lang="zh-CN" altLang="en-US" dirty="0" smtClean="0"/>
              <a:t>职业类型</a:t>
            </a:r>
            <a:r>
              <a:rPr lang="zh-CN" altLang="en-US" dirty="0"/>
              <a:t>	全职	</a:t>
            </a:r>
            <a:endParaRPr lang="en-US" altLang="zh-CN" dirty="0" smtClean="0"/>
          </a:p>
          <a:p>
            <a:r>
              <a:rPr lang="zh-CN" altLang="en-US" dirty="0" smtClean="0"/>
              <a:t>工作经验</a:t>
            </a:r>
            <a:r>
              <a:rPr lang="zh-CN" altLang="en-US" dirty="0"/>
              <a:t>	</a:t>
            </a:r>
            <a:r>
              <a:rPr lang="en-US" altLang="zh-CN" dirty="0"/>
              <a:t>2</a:t>
            </a:r>
            <a:r>
              <a:rPr lang="zh-CN" altLang="en-US" dirty="0"/>
              <a:t>年	</a:t>
            </a:r>
            <a:endParaRPr lang="en-US" altLang="zh-CN" dirty="0" smtClean="0"/>
          </a:p>
          <a:p>
            <a:r>
              <a:rPr lang="zh-CN" altLang="en-US" dirty="0" smtClean="0"/>
              <a:t>学历</a:t>
            </a:r>
            <a:r>
              <a:rPr lang="zh-CN" altLang="en-US" dirty="0"/>
              <a:t>要求	</a:t>
            </a:r>
            <a:r>
              <a:rPr lang="zh-CN" altLang="en-US" dirty="0" smtClean="0"/>
              <a:t>初中毕业</a:t>
            </a:r>
            <a:endParaRPr lang="en-US" altLang="zh-CN" dirty="0" smtClean="0"/>
          </a:p>
          <a:p>
            <a:r>
              <a:rPr lang="zh-CN" altLang="en-US" dirty="0" smtClean="0"/>
              <a:t>工作</a:t>
            </a:r>
            <a:r>
              <a:rPr lang="zh-CN" altLang="en-US" dirty="0"/>
              <a:t>地区	广东	</a:t>
            </a:r>
            <a:endParaRPr lang="en-US" altLang="zh-CN" dirty="0" smtClean="0"/>
          </a:p>
          <a:p>
            <a:r>
              <a:rPr lang="zh-CN" altLang="en-US" dirty="0" smtClean="0"/>
              <a:t>招聘</a:t>
            </a:r>
            <a:r>
              <a:rPr lang="zh-CN" altLang="en-US" dirty="0"/>
              <a:t>人数	</a:t>
            </a:r>
            <a:r>
              <a:rPr lang="en-US" altLang="zh-CN" dirty="0"/>
              <a:t>20	</a:t>
            </a:r>
            <a:endParaRPr lang="en-US" altLang="zh-CN" dirty="0" smtClean="0"/>
          </a:p>
          <a:p>
            <a:r>
              <a:rPr lang="zh-CN" altLang="en-US" dirty="0" smtClean="0"/>
              <a:t>月</a:t>
            </a:r>
            <a:r>
              <a:rPr lang="zh-CN" altLang="en-US" dirty="0"/>
              <a:t>薪	</a:t>
            </a:r>
            <a:r>
              <a:rPr lang="en-US" altLang="zh-CN" dirty="0" smtClean="0"/>
              <a:t>              </a:t>
            </a:r>
            <a:r>
              <a:rPr lang="zh-CN" altLang="en-US" dirty="0" smtClean="0"/>
              <a:t>面谈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788991" y="4934501"/>
            <a:ext cx="4058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编辑后保存，向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manageJob</a:t>
            </a:r>
            <a:r>
              <a:rPr kumimoji="1" lang="zh-CN" altLang="en-US" dirty="0"/>
              <a:t>发送请求</a:t>
            </a:r>
            <a:r>
              <a:rPr kumimoji="1" lang="en-US" altLang="zh-CN" dirty="0"/>
              <a:t>: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2819809" y="5449248"/>
            <a:ext cx="39302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 smtClean="0"/>
              <a:t>manage:edit</a:t>
            </a:r>
            <a:r>
              <a:rPr kumimoji="1" lang="en-US" altLang="zh-CN" dirty="0" smtClean="0"/>
              <a:t>    </a:t>
            </a:r>
            <a:r>
              <a:rPr kumimoji="1" lang="en-US" altLang="zh-CN" dirty="0" err="1" smtClean="0"/>
              <a:t>name:xxxx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content:xxx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2819809" y="6293072"/>
            <a:ext cx="2903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 smtClean="0"/>
              <a:t>info:xxxxxxx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29225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五、企业文化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74566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五、企业文化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34366" y="1681962"/>
            <a:ext cx="6110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点击‘企业文化’，向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</a:t>
            </a:r>
            <a:r>
              <a:rPr lang="en-US" altLang="zh-CN" dirty="0" err="1" smtClean="0"/>
              <a:t>CompanyCulture</a:t>
            </a:r>
            <a:r>
              <a:rPr lang="zh-CN" altLang="en-US" dirty="0" smtClean="0"/>
              <a:t>发送请求</a:t>
            </a:r>
            <a:r>
              <a:rPr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977100" y="2190482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kumimoji="1" lang="en-US" altLang="zh-CN" dirty="0" err="1" smtClean="0"/>
              <a:t>part:</a:t>
            </a:r>
            <a:r>
              <a:rPr lang="en-US" altLang="zh-CN" dirty="0" err="1"/>
              <a:t>c</a:t>
            </a:r>
            <a:r>
              <a:rPr lang="en-US" altLang="zh-CN" dirty="0" err="1" smtClean="0"/>
              <a:t>ompanyinfo</a:t>
            </a:r>
            <a:r>
              <a:rPr kumimoji="1" lang="en-US" altLang="zh-CN" dirty="0" smtClean="0"/>
              <a:t>       </a:t>
            </a:r>
            <a:r>
              <a:rPr kumimoji="1" lang="en-US" altLang="zh-CN" dirty="0" err="1" smtClean="0"/>
              <a:t>manage:get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229603" y="2707131"/>
            <a:ext cx="2827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 smtClean="0"/>
              <a:t>content:xxx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834366" y="3630744"/>
            <a:ext cx="6110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保存‘企业文化’，向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</a:t>
            </a:r>
            <a:r>
              <a:rPr lang="en-US" altLang="zh-CN" dirty="0" err="1" smtClean="0"/>
              <a:t>CompanyCulture</a:t>
            </a:r>
            <a:r>
              <a:rPr lang="zh-CN" altLang="en-US" dirty="0" smtClean="0"/>
              <a:t>发送请求</a:t>
            </a:r>
            <a:r>
              <a:rPr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977100" y="4139264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kumimoji="1" lang="en-US" altLang="zh-CN" dirty="0" err="1" smtClean="0"/>
              <a:t>part:</a:t>
            </a:r>
            <a:r>
              <a:rPr lang="en-US" altLang="zh-CN" dirty="0" err="1"/>
              <a:t>c</a:t>
            </a:r>
            <a:r>
              <a:rPr lang="en-US" altLang="zh-CN" dirty="0" err="1" smtClean="0"/>
              <a:t>ompanyinfo</a:t>
            </a:r>
            <a:r>
              <a:rPr kumimoji="1" lang="en-US" altLang="zh-CN" dirty="0" smtClean="0"/>
              <a:t>       </a:t>
            </a:r>
            <a:r>
              <a:rPr kumimoji="1" lang="en-US" altLang="zh-CN" dirty="0" err="1" smtClean="0"/>
              <a:t>manage:edit</a:t>
            </a:r>
            <a:r>
              <a:rPr kumimoji="1" lang="en-US" altLang="zh-CN" dirty="0" smtClean="0"/>
              <a:t>   </a:t>
            </a:r>
            <a:r>
              <a:rPr kumimoji="1" lang="en-US" altLang="zh-CN" dirty="0" err="1" smtClean="0"/>
              <a:t>content:xxx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2309688" y="5025245"/>
            <a:ext cx="317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status:success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8598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一、账号控制</a:t>
            </a:r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640681" y="1524000"/>
            <a:ext cx="1005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、点击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6222" y="1382513"/>
            <a:ext cx="736600" cy="6604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502290" y="1524000"/>
            <a:ext cx="4276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向</a:t>
            </a:r>
            <a:r>
              <a:rPr kumimoji="1" lang="en-US" altLang="zh-CN" dirty="0" smtClean="0"/>
              <a:t>’/</a:t>
            </a:r>
            <a:r>
              <a:rPr kumimoji="1" lang="en-US" altLang="zh-CN" dirty="0" err="1" smtClean="0"/>
              <a:t>getAccount</a:t>
            </a:r>
            <a:r>
              <a:rPr kumimoji="1" lang="en-US" altLang="zh-CN" dirty="0" smtClean="0"/>
              <a:t>’</a:t>
            </a:r>
            <a:r>
              <a:rPr kumimoji="1" lang="zh-CN" altLang="en-US" dirty="0" smtClean="0"/>
              <a:t>发出获取账户信息请求；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640681" y="2259937"/>
            <a:ext cx="1762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返回</a:t>
            </a:r>
            <a:r>
              <a:rPr kumimoji="1" lang="en-US" altLang="zh-CN" dirty="0" err="1" smtClean="0"/>
              <a:t>json</a:t>
            </a:r>
            <a:r>
              <a:rPr kumimoji="1" lang="zh-CN" altLang="en-US" dirty="0" smtClean="0"/>
              <a:t>结构：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285999" y="2247588"/>
            <a:ext cx="5322083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{</a:t>
            </a:r>
          </a:p>
          <a:p>
            <a:r>
              <a:rPr lang="en-US" altLang="zh-CN" dirty="0"/>
              <a:t>“</a:t>
            </a:r>
            <a:r>
              <a:rPr lang="en-US" altLang="zh-CN" dirty="0" err="1"/>
              <a:t>userinfo</a:t>
            </a:r>
            <a:r>
              <a:rPr lang="en-US" altLang="zh-CN" dirty="0"/>
              <a:t>”: [</a:t>
            </a:r>
          </a:p>
          <a:p>
            <a:r>
              <a:rPr lang="en-US" altLang="zh-CN" dirty="0"/>
              <a:t>{ ” </a:t>
            </a:r>
            <a:r>
              <a:rPr lang="en-US" altLang="zh-CN" dirty="0" err="1"/>
              <a:t>account":"John</a:t>
            </a:r>
            <a:r>
              <a:rPr lang="en-US" altLang="zh-CN" dirty="0"/>
              <a:t>" , ”permission":2},</a:t>
            </a:r>
          </a:p>
          <a:p>
            <a:r>
              <a:rPr lang="en-US" altLang="zh-CN" dirty="0"/>
              <a:t>{ "</a:t>
            </a:r>
            <a:r>
              <a:rPr lang="en-US" altLang="zh-CN" dirty="0" err="1"/>
              <a:t>account":"Anna</a:t>
            </a:r>
            <a:r>
              <a:rPr lang="en-US" altLang="zh-CN" dirty="0"/>
              <a:t>" , "permission”:1},</a:t>
            </a:r>
          </a:p>
          <a:p>
            <a:r>
              <a:rPr lang="en-US" altLang="zh-CN" dirty="0"/>
              <a:t>{ "</a:t>
            </a:r>
            <a:r>
              <a:rPr lang="en-US" altLang="zh-CN" dirty="0" err="1"/>
              <a:t>account":"Peter</a:t>
            </a:r>
            <a:r>
              <a:rPr lang="en-US" altLang="zh-CN" dirty="0"/>
              <a:t>" , "permission”:0}]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766529" y="4174705"/>
            <a:ext cx="6571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注意：权限为</a:t>
            </a:r>
            <a:r>
              <a:rPr kumimoji="1" lang="en-US" altLang="zh-CN" dirty="0" smtClean="0"/>
              <a:t>0</a:t>
            </a:r>
            <a:r>
              <a:rPr kumimoji="1" lang="zh-CN" altLang="en-US" dirty="0" smtClean="0"/>
              <a:t>和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的账号允许权限为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的超级用户删除和修改！</a:t>
            </a:r>
            <a:endParaRPr kumimoji="1"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8795" y="4848617"/>
            <a:ext cx="1422400" cy="139700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3799924" y="5274126"/>
            <a:ext cx="18403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删除按钮与修改按钮放在一起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044097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五、企业文化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34366" y="1681962"/>
            <a:ext cx="6110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点击‘格力精神’，向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</a:t>
            </a:r>
            <a:r>
              <a:rPr lang="en-US" altLang="zh-CN" dirty="0" err="1" smtClean="0"/>
              <a:t>CompanyCulture</a:t>
            </a:r>
            <a:r>
              <a:rPr lang="zh-CN" altLang="en-US" dirty="0" smtClean="0"/>
              <a:t>发送请求</a:t>
            </a:r>
            <a:r>
              <a:rPr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977100" y="2190482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kumimoji="1" lang="en-US" altLang="zh-CN" dirty="0" err="1" smtClean="0"/>
              <a:t>part:gree</a:t>
            </a:r>
            <a:r>
              <a:rPr lang="en-US" altLang="zh-CN" dirty="0" err="1"/>
              <a:t>mind</a:t>
            </a:r>
            <a:r>
              <a:rPr kumimoji="1" lang="en-US" altLang="zh-CN" dirty="0" smtClean="0"/>
              <a:t>       </a:t>
            </a:r>
            <a:r>
              <a:rPr kumimoji="1" lang="en-US" altLang="zh-CN" dirty="0" err="1" smtClean="0"/>
              <a:t>manage:get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229603" y="2707131"/>
            <a:ext cx="2827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 smtClean="0"/>
              <a:t>content:xxx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834366" y="3630744"/>
            <a:ext cx="6110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保存‘</a:t>
            </a:r>
            <a:r>
              <a:rPr kumimoji="1" lang="zh-CN" altLang="en-US" dirty="0"/>
              <a:t>格力精神</a:t>
            </a:r>
            <a:r>
              <a:rPr kumimoji="1" lang="zh-CN" altLang="en-US" dirty="0" smtClean="0"/>
              <a:t>’，向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</a:t>
            </a:r>
            <a:r>
              <a:rPr lang="en-US" altLang="zh-CN" dirty="0" err="1" smtClean="0"/>
              <a:t>CompanyCulture</a:t>
            </a:r>
            <a:r>
              <a:rPr lang="zh-CN" altLang="en-US" dirty="0" smtClean="0"/>
              <a:t>发送请求</a:t>
            </a:r>
            <a:r>
              <a:rPr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977100" y="4139264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kumimoji="1" lang="en-US" altLang="zh-CN" dirty="0" err="1"/>
              <a:t>part:gree</a:t>
            </a:r>
            <a:r>
              <a:rPr lang="en-US" altLang="zh-CN" dirty="0" err="1"/>
              <a:t>mind</a:t>
            </a:r>
            <a:r>
              <a:rPr kumimoji="1" lang="en-US" altLang="zh-CN" dirty="0"/>
              <a:t> </a:t>
            </a:r>
            <a:r>
              <a:rPr kumimoji="1" lang="en-US" altLang="zh-CN" dirty="0" smtClean="0"/>
              <a:t>     </a:t>
            </a:r>
            <a:r>
              <a:rPr kumimoji="1" lang="en-US" altLang="zh-CN" dirty="0" err="1" smtClean="0"/>
              <a:t>manage:edit</a:t>
            </a:r>
            <a:r>
              <a:rPr kumimoji="1" lang="en-US" altLang="zh-CN" dirty="0" smtClean="0"/>
              <a:t>   </a:t>
            </a:r>
            <a:r>
              <a:rPr kumimoji="1" lang="en-US" altLang="zh-CN" dirty="0" err="1" smtClean="0"/>
              <a:t>content:xxx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2309688" y="5050372"/>
            <a:ext cx="317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status:success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0854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五、企业文化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34366" y="1681962"/>
            <a:ext cx="6175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点击‘领导致词’，向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</a:t>
            </a:r>
            <a:r>
              <a:rPr lang="en-US" altLang="zh-CN" dirty="0" err="1" smtClean="0"/>
              <a:t>CompanyCulture</a:t>
            </a:r>
            <a:r>
              <a:rPr lang="zh-CN" altLang="en-US" dirty="0" smtClean="0"/>
              <a:t>发送请求</a:t>
            </a:r>
            <a:r>
              <a:rPr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977100" y="2190482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kumimoji="1" lang="en-US" altLang="zh-CN" dirty="0" err="1" smtClean="0"/>
              <a:t>part:leaderword</a:t>
            </a:r>
            <a:r>
              <a:rPr kumimoji="1" lang="en-US" altLang="zh-CN" dirty="0" smtClean="0"/>
              <a:t>      </a:t>
            </a:r>
            <a:r>
              <a:rPr kumimoji="1" lang="en-US" altLang="zh-CN" dirty="0" err="1" smtClean="0"/>
              <a:t>manage:get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229603" y="2707131"/>
            <a:ext cx="2827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 smtClean="0"/>
              <a:t>content:xxx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834366" y="3630744"/>
            <a:ext cx="6110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保存‘</a:t>
            </a:r>
            <a:r>
              <a:rPr kumimoji="1" lang="zh-CN" altLang="en-US" dirty="0"/>
              <a:t>领导致词</a:t>
            </a:r>
            <a:r>
              <a:rPr kumimoji="1" lang="zh-CN" altLang="en-US" dirty="0" smtClean="0"/>
              <a:t>’，向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</a:t>
            </a:r>
            <a:r>
              <a:rPr lang="en-US" altLang="zh-CN" dirty="0" err="1" smtClean="0"/>
              <a:t>CompanyCulture</a:t>
            </a:r>
            <a:r>
              <a:rPr lang="zh-CN" altLang="en-US" dirty="0" smtClean="0"/>
              <a:t>发送请求</a:t>
            </a:r>
            <a:r>
              <a:rPr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977100" y="4139264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kumimoji="1" lang="en-US" altLang="zh-CN" dirty="0" err="1" smtClean="0"/>
              <a:t>part:leaderword</a:t>
            </a:r>
            <a:r>
              <a:rPr kumimoji="1" lang="en-US" altLang="zh-CN" dirty="0" smtClean="0"/>
              <a:t>       </a:t>
            </a:r>
            <a:r>
              <a:rPr kumimoji="1" lang="en-US" altLang="zh-CN" dirty="0" err="1" smtClean="0"/>
              <a:t>manage:edit</a:t>
            </a:r>
            <a:r>
              <a:rPr kumimoji="1" lang="en-US" altLang="zh-CN" dirty="0" smtClean="0"/>
              <a:t>   </a:t>
            </a:r>
            <a:r>
              <a:rPr kumimoji="1" lang="en-US" altLang="zh-CN" dirty="0" err="1" smtClean="0"/>
              <a:t>content:xxx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2309688" y="5050372"/>
            <a:ext cx="317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status:success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57495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五、企业文化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34366" y="1681962"/>
            <a:ext cx="6110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点击‘企业荣誉’，向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</a:t>
            </a:r>
            <a:r>
              <a:rPr lang="en-US" altLang="zh-CN" dirty="0" err="1" smtClean="0"/>
              <a:t>CompanyCulture</a:t>
            </a:r>
            <a:r>
              <a:rPr lang="zh-CN" altLang="en-US" dirty="0" smtClean="0"/>
              <a:t>发送请求</a:t>
            </a:r>
            <a:r>
              <a:rPr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977100" y="2190482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kumimoji="1" lang="en-US" altLang="zh-CN" dirty="0" err="1" smtClean="0"/>
              <a:t>part:</a:t>
            </a:r>
            <a:r>
              <a:rPr lang="en-US" altLang="zh-CN" dirty="0" err="1" smtClean="0"/>
              <a:t>companyhonor</a:t>
            </a:r>
            <a:r>
              <a:rPr kumimoji="1" lang="en-US" altLang="zh-CN" dirty="0" smtClean="0"/>
              <a:t>      </a:t>
            </a:r>
            <a:r>
              <a:rPr kumimoji="1" lang="en-US" altLang="zh-CN" dirty="0" err="1" smtClean="0"/>
              <a:t>manage:get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496589" y="2736853"/>
            <a:ext cx="59204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endParaRPr kumimoji="1" lang="en-US" altLang="zh-CN" dirty="0" smtClean="0"/>
          </a:p>
          <a:p>
            <a:r>
              <a:rPr lang="en-US" altLang="zh-CN" dirty="0" err="1" smtClean="0"/>
              <a:t>honorpic</a:t>
            </a:r>
            <a:r>
              <a:rPr lang="en-US" altLang="zh-CN" dirty="0"/>
              <a:t>: </a:t>
            </a:r>
            <a:r>
              <a:rPr lang="en-US" altLang="zh-CN" dirty="0" smtClean="0"/>
              <a:t>[picname1</a:t>
            </a:r>
            <a:r>
              <a:rPr lang="en-US" altLang="zh-CN" dirty="0"/>
              <a:t>.jpg, </a:t>
            </a:r>
            <a:r>
              <a:rPr lang="en-US" altLang="zh-CN" dirty="0" smtClean="0"/>
              <a:t>picname2</a:t>
            </a:r>
            <a:r>
              <a:rPr lang="en-US" altLang="zh-CN" dirty="0"/>
              <a:t>.jpg, picname3.jpg</a:t>
            </a:r>
            <a:r>
              <a:rPr lang="en-US" altLang="zh-CN" dirty="0" smtClean="0"/>
              <a:t>]</a:t>
            </a:r>
            <a:endParaRPr lang="en-US" altLang="zh-CN" dirty="0"/>
          </a:p>
        </p:txBody>
      </p:sp>
      <p:sp>
        <p:nvSpPr>
          <p:cNvPr id="6" name="文本框 5"/>
          <p:cNvSpPr txBox="1"/>
          <p:nvPr/>
        </p:nvSpPr>
        <p:spPr>
          <a:xfrm>
            <a:off x="834366" y="3630744"/>
            <a:ext cx="6572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增加‘</a:t>
            </a:r>
            <a:r>
              <a:rPr kumimoji="1" lang="zh-CN" altLang="en-US" dirty="0"/>
              <a:t>企业荣誉</a:t>
            </a:r>
            <a:r>
              <a:rPr kumimoji="1" lang="zh-CN" altLang="en-US" dirty="0" smtClean="0"/>
              <a:t>’图片，向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</a:t>
            </a:r>
            <a:r>
              <a:rPr lang="en-US" altLang="zh-CN" dirty="0" err="1" smtClean="0"/>
              <a:t>CompanyCulture</a:t>
            </a:r>
            <a:r>
              <a:rPr lang="zh-CN" altLang="en-US" dirty="0" smtClean="0"/>
              <a:t>发送请求</a:t>
            </a:r>
            <a:r>
              <a:rPr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977100" y="4139264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kumimoji="1" lang="en-US" altLang="zh-CN" dirty="0" err="1"/>
              <a:t>part:</a:t>
            </a:r>
            <a:r>
              <a:rPr lang="en-US" altLang="zh-CN" dirty="0" err="1"/>
              <a:t>companyhonor</a:t>
            </a:r>
            <a:r>
              <a:rPr kumimoji="1" lang="en-US" altLang="zh-CN" dirty="0"/>
              <a:t> </a:t>
            </a:r>
            <a:r>
              <a:rPr kumimoji="1" lang="en-US" altLang="zh-CN" dirty="0" smtClean="0"/>
              <a:t>      </a:t>
            </a:r>
            <a:r>
              <a:rPr kumimoji="1" lang="en-US" altLang="zh-CN" dirty="0" err="1" smtClean="0"/>
              <a:t>manage:add</a:t>
            </a:r>
            <a:r>
              <a:rPr kumimoji="1" lang="en-US" altLang="zh-CN" dirty="0" smtClean="0"/>
              <a:t>   </a:t>
            </a:r>
            <a:r>
              <a:rPr kumimoji="1" lang="en-US" altLang="zh-CN" dirty="0" err="1" smtClean="0"/>
              <a:t>pic:xxx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2424096" y="4865706"/>
            <a:ext cx="317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status:success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986766" y="5238133"/>
            <a:ext cx="6110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删除‘</a:t>
            </a:r>
            <a:r>
              <a:rPr kumimoji="1" lang="zh-CN" altLang="en-US" dirty="0"/>
              <a:t>企业荣誉</a:t>
            </a:r>
            <a:r>
              <a:rPr kumimoji="1" lang="zh-CN" altLang="en-US" dirty="0" smtClean="0"/>
              <a:t>’，向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</a:t>
            </a:r>
            <a:r>
              <a:rPr lang="en-US" altLang="zh-CN" dirty="0" err="1" smtClean="0"/>
              <a:t>CompanyCulture</a:t>
            </a:r>
            <a:r>
              <a:rPr lang="zh-CN" altLang="en-US" dirty="0" smtClean="0"/>
              <a:t>发送请求</a:t>
            </a:r>
            <a:r>
              <a:rPr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866363" y="5742152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kumimoji="1" lang="en-US" altLang="zh-CN" dirty="0" err="1"/>
              <a:t>part:</a:t>
            </a:r>
            <a:r>
              <a:rPr lang="en-US" altLang="zh-CN" dirty="0" err="1"/>
              <a:t>companyhonor</a:t>
            </a:r>
            <a:r>
              <a:rPr kumimoji="1" lang="en-US" altLang="zh-CN" dirty="0"/>
              <a:t> </a:t>
            </a:r>
            <a:r>
              <a:rPr kumimoji="1" lang="en-US" altLang="zh-CN" dirty="0" smtClean="0"/>
              <a:t>      </a:t>
            </a:r>
            <a:r>
              <a:rPr kumimoji="1" lang="en-US" altLang="zh-CN" dirty="0" err="1" smtClean="0"/>
              <a:t>manage:delete</a:t>
            </a:r>
            <a:r>
              <a:rPr kumimoji="1" lang="en-US" altLang="zh-CN" dirty="0" smtClean="0"/>
              <a:t>   </a:t>
            </a:r>
            <a:r>
              <a:rPr kumimoji="1" lang="en-US" altLang="zh-CN" dirty="0" err="1" smtClean="0"/>
              <a:t>pic:xxx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2313359" y="6468594"/>
            <a:ext cx="317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status:success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28352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六、联系我们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76067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六、联系我们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34366" y="1681962"/>
            <a:ext cx="5456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点击‘联系我们’，向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manageC</a:t>
            </a:r>
            <a:r>
              <a:rPr lang="en-US" altLang="zh-CN" dirty="0" err="1" smtClean="0"/>
              <a:t>ontactUs</a:t>
            </a:r>
            <a:r>
              <a:rPr lang="zh-CN" altLang="en-US" dirty="0" smtClean="0"/>
              <a:t>发送请求</a:t>
            </a:r>
            <a:r>
              <a:rPr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977100" y="2190482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kumimoji="1" lang="en-US" altLang="zh-CN" dirty="0" smtClean="0"/>
              <a:t>               </a:t>
            </a:r>
            <a:r>
              <a:rPr kumimoji="1" lang="en-US" altLang="zh-CN" dirty="0" err="1" smtClean="0"/>
              <a:t>manage:get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309688" y="2794062"/>
            <a:ext cx="2827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 smtClean="0"/>
              <a:t>content:xxx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834366" y="3630744"/>
            <a:ext cx="5456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保存‘</a:t>
            </a:r>
            <a:r>
              <a:rPr kumimoji="1" lang="zh-CN" altLang="en-US" dirty="0"/>
              <a:t>联系我们</a:t>
            </a:r>
            <a:r>
              <a:rPr kumimoji="1" lang="zh-CN" altLang="en-US" dirty="0" smtClean="0"/>
              <a:t>’，向</a:t>
            </a:r>
            <a:r>
              <a:rPr kumimoji="1" lang="en-US" altLang="zh-CN" dirty="0" smtClean="0"/>
              <a:t>/</a:t>
            </a:r>
            <a:r>
              <a:rPr kumimoji="1" lang="en-US" altLang="zh-CN" dirty="0" err="1"/>
              <a:t>manageC</a:t>
            </a:r>
            <a:r>
              <a:rPr lang="en-US" altLang="zh-CN" dirty="0" err="1"/>
              <a:t>ontactUs</a:t>
            </a:r>
            <a:r>
              <a:rPr lang="zh-CN" altLang="en-US" dirty="0" smtClean="0"/>
              <a:t>发送请求</a:t>
            </a:r>
            <a:r>
              <a:rPr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977100" y="4139264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kumimoji="1" lang="en-US" altLang="zh-CN" dirty="0" err="1" smtClean="0"/>
              <a:t>manage:edit</a:t>
            </a:r>
            <a:r>
              <a:rPr kumimoji="1" lang="en-US" altLang="zh-CN" dirty="0" smtClean="0"/>
              <a:t>      </a:t>
            </a:r>
            <a:r>
              <a:rPr kumimoji="1" lang="en-US" altLang="zh-CN" dirty="0" err="1" smtClean="0"/>
              <a:t>content:xxx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2309688" y="5025245"/>
            <a:ext cx="317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status:success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69717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七、工程案例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03581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七、工程案例</a:t>
            </a:r>
          </a:p>
        </p:txBody>
      </p:sp>
      <p:sp>
        <p:nvSpPr>
          <p:cNvPr id="12" name="矩形 11"/>
          <p:cNvSpPr/>
          <p:nvPr/>
        </p:nvSpPr>
        <p:spPr>
          <a:xfrm>
            <a:off x="3394325" y="1587090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编辑</a:t>
            </a:r>
            <a:endParaRPr kumimoji="1"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4271693" y="1587090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删除</a:t>
            </a:r>
            <a:endParaRPr kumimoji="1"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5988342" y="1587090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排序</a:t>
            </a:r>
            <a:endParaRPr kumimoji="1"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5138160" y="1587090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增加</a:t>
            </a:r>
            <a:endParaRPr kumimoji="1"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1212718" y="2716993"/>
            <a:ext cx="1292802" cy="10412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pic</a:t>
            </a:r>
            <a:endParaRPr kumimoji="1"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75242" y="226694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封面图片</a:t>
            </a:r>
            <a:endParaRPr kumimoji="1"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1212717" y="2375283"/>
            <a:ext cx="1189835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上传图片</a:t>
            </a:r>
            <a:endParaRPr kumimoji="1"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1160356" y="3936710"/>
            <a:ext cx="5949178" cy="1422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以下区域是写文章。</a:t>
            </a:r>
            <a:endParaRPr kumimoji="1"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1160356" y="1587090"/>
            <a:ext cx="1519221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请选择工程</a:t>
            </a:r>
            <a:endParaRPr kumimoji="1"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2679577" y="1587090"/>
            <a:ext cx="298734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4" name="等腰三角形 23"/>
          <p:cNvSpPr/>
          <p:nvPr/>
        </p:nvSpPr>
        <p:spPr>
          <a:xfrm flipV="1">
            <a:off x="2744010" y="1677076"/>
            <a:ext cx="133078" cy="125243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1160356" y="3936710"/>
            <a:ext cx="5949178" cy="3425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工程标题</a:t>
            </a:r>
            <a:endParaRPr kumimoji="1"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1160356" y="5606858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确定</a:t>
            </a:r>
            <a:endParaRPr kumimoji="1"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2062409" y="5606858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取消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13408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七、工程案例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86444" y="1524000"/>
            <a:ext cx="4558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</a:t>
            </a:r>
            <a:r>
              <a:rPr kumimoji="1" lang="en-US" altLang="zh-CN" dirty="0" smtClean="0"/>
              <a:t>’</a:t>
            </a:r>
            <a:r>
              <a:rPr kumimoji="1" lang="zh-CN" altLang="en-US" dirty="0" smtClean="0"/>
              <a:t>工程案例</a:t>
            </a:r>
            <a:r>
              <a:rPr kumimoji="1" lang="en-US" altLang="zh-CN" dirty="0" smtClean="0"/>
              <a:t>’</a:t>
            </a:r>
            <a:r>
              <a:rPr kumimoji="1" lang="zh-CN" altLang="en-US" dirty="0" smtClean="0"/>
              <a:t>，向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manageCase</a:t>
            </a:r>
            <a:r>
              <a:rPr kumimoji="1" lang="zh-CN" altLang="en-US" dirty="0" smtClean="0"/>
              <a:t>发送请求</a:t>
            </a:r>
            <a:r>
              <a:rPr kumimoji="1"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3188615" y="2025219"/>
            <a:ext cx="1403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manage:get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244894" y="2425576"/>
            <a:ext cx="59284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</a:p>
          <a:p>
            <a:r>
              <a:rPr lang="en-US" altLang="zh-CN" dirty="0" smtClean="0"/>
              <a:t>case: [casename1, casename2, casename3]</a:t>
            </a:r>
            <a:endParaRPr lang="en-US" altLang="zh-CN" dirty="0"/>
          </a:p>
        </p:txBody>
      </p:sp>
      <p:sp>
        <p:nvSpPr>
          <p:cNvPr id="22" name="文本框 21"/>
          <p:cNvSpPr txBox="1"/>
          <p:nvPr/>
        </p:nvSpPr>
        <p:spPr>
          <a:xfrm>
            <a:off x="686444" y="3221991"/>
            <a:ext cx="423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</a:t>
            </a:r>
            <a:r>
              <a:rPr kumimoji="1" lang="en-US" altLang="zh-CN" dirty="0" smtClean="0"/>
              <a:t>’</a:t>
            </a:r>
            <a:r>
              <a:rPr kumimoji="1" lang="zh-CN" altLang="en-US" dirty="0" smtClean="0"/>
              <a:t>编辑</a:t>
            </a:r>
            <a:r>
              <a:rPr kumimoji="1" lang="en-US" altLang="zh-CN" dirty="0" smtClean="0"/>
              <a:t>’</a:t>
            </a:r>
            <a:r>
              <a:rPr kumimoji="1" lang="zh-CN" altLang="en-US" dirty="0" smtClean="0"/>
              <a:t>，向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manageCase</a:t>
            </a:r>
            <a:r>
              <a:rPr kumimoji="1" lang="zh-CN" altLang="en-US" dirty="0" smtClean="0"/>
              <a:t>发送请求</a:t>
            </a:r>
            <a:r>
              <a:rPr kumimoji="1"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2376323" y="3723210"/>
            <a:ext cx="3892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manage:edit</a:t>
            </a:r>
            <a:r>
              <a:rPr kumimoji="1" lang="en-US" altLang="zh-CN" dirty="0" smtClean="0"/>
              <a:t>      </a:t>
            </a:r>
            <a:r>
              <a:rPr kumimoji="1" lang="en-US" altLang="zh-CN" dirty="0" err="1" smtClean="0"/>
              <a:t>casename:XXXXXX</a:t>
            </a:r>
            <a:endParaRPr kumimoji="1"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2265263" y="4421056"/>
            <a:ext cx="327204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 err="1" smtClean="0"/>
              <a:t>pic:xxxxxxxxx</a:t>
            </a:r>
            <a:endParaRPr kumimoji="1" lang="en-US" altLang="zh-CN" dirty="0" smtClean="0"/>
          </a:p>
          <a:p>
            <a:r>
              <a:rPr kumimoji="1" lang="en-US" altLang="zh-CN" dirty="0" err="1"/>
              <a:t>casename</a:t>
            </a:r>
            <a:r>
              <a:rPr kumimoji="1" lang="en-US" altLang="zh-CN" dirty="0" err="1" smtClean="0"/>
              <a:t>:xxxxxxxx</a:t>
            </a:r>
            <a:endParaRPr kumimoji="1" lang="en-US" altLang="zh-CN" dirty="0"/>
          </a:p>
          <a:p>
            <a:r>
              <a:rPr lang="en-US" altLang="zh-CN" dirty="0" err="1" smtClean="0"/>
              <a:t>content:xxxxxxxxxxx</a:t>
            </a:r>
            <a:endParaRPr lang="en-US" altLang="zh-CN" dirty="0"/>
          </a:p>
        </p:txBody>
      </p:sp>
      <p:sp>
        <p:nvSpPr>
          <p:cNvPr id="6" name="文本框 5"/>
          <p:cNvSpPr txBox="1"/>
          <p:nvPr/>
        </p:nvSpPr>
        <p:spPr>
          <a:xfrm>
            <a:off x="1315683" y="4176300"/>
            <a:ext cx="1595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</a:p>
        </p:txBody>
      </p:sp>
    </p:spTree>
    <p:extLst>
      <p:ext uri="{BB962C8B-B14F-4D97-AF65-F5344CB8AC3E}">
        <p14:creationId xmlns:p14="http://schemas.microsoft.com/office/powerpoint/2010/main" val="19518800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七、工程案例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97885" y="1581209"/>
            <a:ext cx="5148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增加的‘确认’按扭，</a:t>
            </a:r>
            <a:r>
              <a:rPr kumimoji="1" lang="zh-CN" altLang="en-US" dirty="0"/>
              <a:t>向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manageCase</a:t>
            </a:r>
            <a:r>
              <a:rPr kumimoji="1" lang="zh-CN" altLang="en-US" dirty="0"/>
              <a:t>发送请求</a:t>
            </a:r>
            <a:r>
              <a:rPr kumimoji="1"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083520" y="2148813"/>
            <a:ext cx="6843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manage:add</a:t>
            </a:r>
            <a:r>
              <a:rPr kumimoji="1" lang="en-US" altLang="zh-CN" dirty="0" smtClean="0"/>
              <a:t>   </a:t>
            </a:r>
            <a:r>
              <a:rPr kumimoji="1" lang="en-US" altLang="zh-CN" dirty="0" err="1" smtClean="0"/>
              <a:t>pic:xxxxxx</a:t>
            </a:r>
            <a:r>
              <a:rPr kumimoji="1" lang="en-US" altLang="zh-CN" dirty="0" smtClean="0"/>
              <a:t>   </a:t>
            </a:r>
            <a:r>
              <a:rPr kumimoji="1" lang="en-US" altLang="zh-CN" dirty="0" err="1" smtClean="0"/>
              <a:t>casename:XXXXXX</a:t>
            </a:r>
            <a:r>
              <a:rPr kumimoji="1" lang="en-US" altLang="zh-CN" dirty="0" smtClean="0"/>
              <a:t>    </a:t>
            </a:r>
            <a:r>
              <a:rPr kumimoji="1" lang="en-US" altLang="zh-CN" dirty="0" err="1" smtClean="0"/>
              <a:t>content:xxxxxxx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672810" y="2679652"/>
            <a:ext cx="317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status:success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97885" y="3288905"/>
            <a:ext cx="59034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dirty="0" smtClean="0"/>
              <a:t>编辑的</a:t>
            </a:r>
            <a:r>
              <a:rPr kumimoji="1" lang="zh-CN" altLang="en-US" dirty="0"/>
              <a:t>‘确认’按扭，向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manageCase</a:t>
            </a:r>
            <a:r>
              <a:rPr kumimoji="1" lang="zh-CN" altLang="en-US" dirty="0"/>
              <a:t>发送请求</a:t>
            </a:r>
            <a:r>
              <a:rPr kumimoji="1" lang="en-US" altLang="zh-CN" dirty="0"/>
              <a:t>: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22499" y="3800105"/>
            <a:ext cx="8908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m</a:t>
            </a:r>
            <a:r>
              <a:rPr kumimoji="1" lang="en-US" altLang="zh-CN" dirty="0" err="1" smtClean="0"/>
              <a:t>anage:edit</a:t>
            </a:r>
            <a:r>
              <a:rPr kumimoji="1" lang="en-US" altLang="zh-CN" dirty="0" smtClean="0"/>
              <a:t>   </a:t>
            </a:r>
            <a:r>
              <a:rPr kumimoji="1" lang="en-US" altLang="zh-CN" dirty="0" err="1" smtClean="0"/>
              <a:t>pic:xxxxxx</a:t>
            </a:r>
            <a:r>
              <a:rPr kumimoji="1" lang="en-US" altLang="zh-CN" dirty="0" smtClean="0"/>
              <a:t>  </a:t>
            </a:r>
            <a:r>
              <a:rPr kumimoji="1" lang="en-US" altLang="zh-CN" dirty="0" err="1" smtClean="0"/>
              <a:t>oldcasename:xxxxx</a:t>
            </a:r>
            <a:r>
              <a:rPr kumimoji="1" lang="en-US" altLang="zh-CN" dirty="0" smtClean="0"/>
              <a:t>  </a:t>
            </a:r>
            <a:r>
              <a:rPr kumimoji="1" lang="en-US" altLang="zh-CN" dirty="0" err="1" smtClean="0"/>
              <a:t>casename:XXXXXX</a:t>
            </a:r>
            <a:r>
              <a:rPr kumimoji="1" lang="en-US" altLang="zh-CN" dirty="0" smtClean="0"/>
              <a:t>    </a:t>
            </a:r>
            <a:r>
              <a:rPr kumimoji="1" lang="en-US" altLang="zh-CN" dirty="0" err="1" smtClean="0"/>
              <a:t>content:xxxxxxx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2672810" y="4330944"/>
            <a:ext cx="317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status:success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697885" y="4885699"/>
            <a:ext cx="3532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删除，</a:t>
            </a:r>
            <a:r>
              <a:rPr kumimoji="1" lang="zh-CN" altLang="en-US" dirty="0"/>
              <a:t>向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manageCase</a:t>
            </a:r>
            <a:r>
              <a:rPr kumimoji="1" lang="zh-CN" altLang="en-US" dirty="0"/>
              <a:t>发送请求</a:t>
            </a:r>
            <a:r>
              <a:rPr kumimoji="1"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2672810" y="5289357"/>
            <a:ext cx="3803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manage:delete</a:t>
            </a:r>
            <a:r>
              <a:rPr kumimoji="1" lang="en-US" altLang="zh-CN" dirty="0" smtClean="0"/>
              <a:t>   </a:t>
            </a:r>
            <a:r>
              <a:rPr kumimoji="1" lang="en-US" altLang="zh-CN" dirty="0" err="1" smtClean="0"/>
              <a:t>casename:XXXXX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2672810" y="5762969"/>
            <a:ext cx="317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status:success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900830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七、工程案例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97885" y="1581209"/>
            <a:ext cx="517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增加的‘排序’按扭，</a:t>
            </a:r>
            <a:r>
              <a:rPr kumimoji="1" lang="zh-CN" altLang="en-US" dirty="0"/>
              <a:t>向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manageCase</a:t>
            </a:r>
            <a:r>
              <a:rPr kumimoji="1" lang="zh-CN" altLang="en-US" dirty="0"/>
              <a:t>发送请求</a:t>
            </a:r>
            <a:r>
              <a:rPr kumimoji="1"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2044541" y="2153451"/>
            <a:ext cx="4610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manage:sort</a:t>
            </a:r>
            <a:r>
              <a:rPr kumimoji="1" lang="en-US" altLang="zh-CN" dirty="0" smtClean="0"/>
              <a:t>   </a:t>
            </a:r>
            <a:r>
              <a:rPr kumimoji="1" lang="en-US" altLang="zh-CN" dirty="0" err="1" smtClean="0"/>
              <a:t>sequence:AAA</a:t>
            </a:r>
            <a:r>
              <a:rPr kumimoji="1" lang="zh-CN" altLang="en-US" dirty="0"/>
              <a:t>＃</a:t>
            </a:r>
            <a:r>
              <a:rPr kumimoji="1" lang="en-US" altLang="zh-CN" dirty="0"/>
              <a:t>BBB</a:t>
            </a:r>
            <a:r>
              <a:rPr kumimoji="1" lang="zh-CN" altLang="en-US" dirty="0"/>
              <a:t>＃</a:t>
            </a:r>
            <a:r>
              <a:rPr kumimoji="1" lang="en-US" altLang="zh-CN" dirty="0"/>
              <a:t>CCC </a:t>
            </a:r>
            <a:endParaRPr kumimoji="1"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2592725" y="2677384"/>
            <a:ext cx="317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status:success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7713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一、账号控制</a:t>
            </a:r>
            <a:endParaRPr kumimoji="1"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594918" y="1524000"/>
            <a:ext cx="2852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、点击删除按钮的时候：</a:t>
            </a:r>
            <a:endParaRPr kumimoji="1"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1171136" y="1893332"/>
            <a:ext cx="3249166" cy="164873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1608477" y="2954240"/>
            <a:ext cx="914400" cy="3766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确定</a:t>
            </a:r>
            <a:endParaRPr kumimoji="1"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3032514" y="2954240"/>
            <a:ext cx="914400" cy="3766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取消</a:t>
            </a:r>
            <a:endParaRPr kumimoji="1"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1504652" y="2253093"/>
            <a:ext cx="2763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确定删除</a:t>
            </a:r>
            <a:r>
              <a:rPr kumimoji="1" lang="en-US" altLang="zh-CN" dirty="0" err="1" smtClean="0"/>
              <a:t>ChanSea</a:t>
            </a:r>
            <a:r>
              <a:rPr kumimoji="1" lang="zh-CN" altLang="en-US" dirty="0" smtClean="0"/>
              <a:t>账户？</a:t>
            </a:r>
            <a:endParaRPr kumimoji="1"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880936" y="3695740"/>
            <a:ext cx="5418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点击确定之后向</a:t>
            </a:r>
            <a:r>
              <a:rPr kumimoji="1" lang="en-US" altLang="zh-CN" dirty="0" smtClean="0"/>
              <a:t>’/</a:t>
            </a:r>
            <a:r>
              <a:rPr lang="en-US" altLang="zh-CN" dirty="0" err="1"/>
              <a:t>manage</a:t>
            </a:r>
            <a:r>
              <a:rPr kumimoji="1" lang="en-US" altLang="zh-CN" dirty="0" err="1" smtClean="0"/>
              <a:t>Account</a:t>
            </a:r>
            <a:r>
              <a:rPr kumimoji="1" lang="en-US" altLang="zh-CN" dirty="0" smtClean="0"/>
              <a:t>’</a:t>
            </a:r>
            <a:r>
              <a:rPr kumimoji="1" lang="zh-CN" altLang="en-US" dirty="0" smtClean="0"/>
              <a:t>发送</a:t>
            </a:r>
            <a:r>
              <a:rPr kumimoji="1" lang="en-US" altLang="zh-CN" dirty="0" smtClean="0"/>
              <a:t>POST</a:t>
            </a:r>
            <a:r>
              <a:rPr kumimoji="1" lang="zh-CN" altLang="en-US" dirty="0" smtClean="0"/>
              <a:t>请求：</a:t>
            </a:r>
            <a:endParaRPr kumimoji="1"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4420302" y="4135596"/>
            <a:ext cx="2122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‘account’:</a:t>
            </a:r>
            <a:r>
              <a:rPr kumimoji="1" lang="en-US" altLang="zh-CN" dirty="0" err="1" smtClean="0"/>
              <a:t>ChanSea</a:t>
            </a:r>
            <a:endParaRPr kumimoji="1"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880936" y="4656860"/>
            <a:ext cx="3673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删除成功后会返回以下</a:t>
            </a:r>
            <a:r>
              <a:rPr kumimoji="1" lang="en-US" altLang="zh-CN" dirty="0" err="1" smtClean="0"/>
              <a:t>Json</a:t>
            </a:r>
            <a:r>
              <a:rPr kumimoji="1" lang="zh-CN" altLang="en-US" dirty="0" smtClean="0"/>
              <a:t>结构：</a:t>
            </a:r>
            <a:endParaRPr kumimoji="1"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3103250" y="5090059"/>
            <a:ext cx="2378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status</a:t>
            </a:r>
            <a:r>
              <a:rPr kumimoji="1" lang="zh-CN" altLang="en-US" dirty="0" smtClean="0"/>
              <a:t>：‘</a:t>
            </a:r>
            <a:r>
              <a:rPr kumimoji="1" lang="en-US" altLang="zh-CN" dirty="0" smtClean="0"/>
              <a:t>success</a:t>
            </a:r>
            <a:r>
              <a:rPr kumimoji="1" lang="zh-CN" altLang="en-US" dirty="0" smtClean="0"/>
              <a:t>’</a:t>
            </a:r>
            <a:endParaRPr kumimoji="1"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983902" y="5675192"/>
            <a:ext cx="5660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然后数据后台的前端再通过</a:t>
            </a:r>
            <a:r>
              <a:rPr kumimoji="1" lang="en-US" altLang="zh-CN" dirty="0" err="1" smtClean="0"/>
              <a:t>js</a:t>
            </a:r>
            <a:r>
              <a:rPr kumimoji="1" lang="zh-CN" altLang="en-US" dirty="0" smtClean="0"/>
              <a:t>删除对应的账户数据行。</a:t>
            </a:r>
            <a:endParaRPr kumimoji="1"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2605833" y="4135596"/>
            <a:ext cx="1814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‘</a:t>
            </a:r>
            <a:r>
              <a:rPr kumimoji="1" lang="en-US" altLang="zh-CN" dirty="0" err="1" smtClean="0"/>
              <a:t>manage’:delete</a:t>
            </a:r>
            <a:endParaRPr kumimoji="1"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4674423" y="1893332"/>
            <a:ext cx="3249166" cy="164873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5146054" y="2437759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正在删除请稍等。。。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990151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八、店面展示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04362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八、店面展示</a:t>
            </a:r>
          </a:p>
        </p:txBody>
      </p:sp>
      <p:sp>
        <p:nvSpPr>
          <p:cNvPr id="18" name="矩形 17"/>
          <p:cNvSpPr/>
          <p:nvPr/>
        </p:nvSpPr>
        <p:spPr>
          <a:xfrm>
            <a:off x="1212717" y="2643084"/>
            <a:ext cx="1292802" cy="10412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pic</a:t>
            </a:r>
            <a:endParaRPr kumimoji="1"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75241" y="219303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封面图片</a:t>
            </a:r>
            <a:endParaRPr kumimoji="1"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1212716" y="2301374"/>
            <a:ext cx="1189835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上传图片</a:t>
            </a:r>
            <a:endParaRPr kumimoji="1"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3220267" y="1626052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编辑</a:t>
            </a:r>
            <a:endParaRPr kumimoji="1"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4097635" y="1626052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删除</a:t>
            </a:r>
            <a:endParaRPr kumimoji="1"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5814284" y="1626052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排序</a:t>
            </a:r>
            <a:endParaRPr kumimoji="1"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4964102" y="1626052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增加</a:t>
            </a:r>
            <a:endParaRPr kumimoji="1"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986298" y="1626052"/>
            <a:ext cx="1519221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请选择店面</a:t>
            </a:r>
            <a:endParaRPr kumimoji="1"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2505519" y="1626052"/>
            <a:ext cx="298734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8" name="等腰三角形 27"/>
          <p:cNvSpPr/>
          <p:nvPr/>
        </p:nvSpPr>
        <p:spPr>
          <a:xfrm flipV="1">
            <a:off x="2569952" y="1716038"/>
            <a:ext cx="133078" cy="125243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1160356" y="3936710"/>
            <a:ext cx="5949178" cy="1422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以下区域是写文章。</a:t>
            </a:r>
            <a:endParaRPr kumimoji="1"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1160356" y="3936710"/>
            <a:ext cx="5949178" cy="3425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店面标题</a:t>
            </a:r>
            <a:endParaRPr kumimoji="1"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1160356" y="5606858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确定</a:t>
            </a:r>
            <a:endParaRPr kumimoji="1"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2062409" y="5606858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取消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822375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八、店面展示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86444" y="1524000"/>
            <a:ext cx="4558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</a:t>
            </a:r>
            <a:r>
              <a:rPr kumimoji="1" lang="en-US" altLang="zh-CN" dirty="0" smtClean="0"/>
              <a:t>’</a:t>
            </a:r>
            <a:r>
              <a:rPr kumimoji="1" lang="zh-CN" altLang="en-US" dirty="0" smtClean="0"/>
              <a:t>店面展示</a:t>
            </a:r>
            <a:r>
              <a:rPr kumimoji="1" lang="en-US" altLang="zh-CN" dirty="0" smtClean="0"/>
              <a:t>’</a:t>
            </a:r>
            <a:r>
              <a:rPr kumimoji="1" lang="zh-CN" altLang="en-US" dirty="0" smtClean="0"/>
              <a:t>，向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manageShop</a:t>
            </a:r>
            <a:r>
              <a:rPr kumimoji="1" lang="zh-CN" altLang="en-US" dirty="0" smtClean="0"/>
              <a:t>发送请求</a:t>
            </a:r>
            <a:r>
              <a:rPr kumimoji="1"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3188615" y="2025219"/>
            <a:ext cx="1403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manage:get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244894" y="2425576"/>
            <a:ext cx="59284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</a:p>
          <a:p>
            <a:r>
              <a:rPr lang="en-US" altLang="zh-CN" dirty="0" smtClean="0"/>
              <a:t>shop: [</a:t>
            </a:r>
            <a:r>
              <a:rPr lang="en-US" altLang="zh-CN" dirty="0"/>
              <a:t>shop</a:t>
            </a:r>
            <a:r>
              <a:rPr lang="en-US" altLang="zh-CN" dirty="0" smtClean="0"/>
              <a:t>name1, </a:t>
            </a:r>
            <a:r>
              <a:rPr lang="en-US" altLang="zh-CN" dirty="0"/>
              <a:t>shop</a:t>
            </a:r>
            <a:r>
              <a:rPr lang="en-US" altLang="zh-CN" dirty="0" smtClean="0"/>
              <a:t>name2, </a:t>
            </a:r>
            <a:r>
              <a:rPr lang="en-US" altLang="zh-CN" dirty="0"/>
              <a:t>shop</a:t>
            </a:r>
            <a:r>
              <a:rPr lang="en-US" altLang="zh-CN" dirty="0" smtClean="0"/>
              <a:t>name3]</a:t>
            </a:r>
            <a:endParaRPr lang="en-US" altLang="zh-CN" dirty="0"/>
          </a:p>
        </p:txBody>
      </p:sp>
      <p:sp>
        <p:nvSpPr>
          <p:cNvPr id="22" name="文本框 21"/>
          <p:cNvSpPr txBox="1"/>
          <p:nvPr/>
        </p:nvSpPr>
        <p:spPr>
          <a:xfrm>
            <a:off x="686444" y="3221991"/>
            <a:ext cx="423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</a:t>
            </a:r>
            <a:r>
              <a:rPr kumimoji="1" lang="en-US" altLang="zh-CN" dirty="0" smtClean="0"/>
              <a:t>’</a:t>
            </a:r>
            <a:r>
              <a:rPr kumimoji="1" lang="zh-CN" altLang="en-US" dirty="0" smtClean="0"/>
              <a:t>编辑</a:t>
            </a:r>
            <a:r>
              <a:rPr kumimoji="1" lang="en-US" altLang="zh-CN" dirty="0" smtClean="0"/>
              <a:t>’</a:t>
            </a:r>
            <a:r>
              <a:rPr kumimoji="1" lang="zh-CN" altLang="en-US" dirty="0" smtClean="0"/>
              <a:t>，向</a:t>
            </a:r>
            <a:r>
              <a:rPr kumimoji="1" lang="en-US" altLang="zh-CN" dirty="0" smtClean="0"/>
              <a:t>/</a:t>
            </a:r>
            <a:r>
              <a:rPr kumimoji="1" lang="en-US" altLang="zh-CN" dirty="0" err="1"/>
              <a:t>manageShop</a:t>
            </a:r>
            <a:r>
              <a:rPr kumimoji="1" lang="zh-CN" altLang="en-US" dirty="0" smtClean="0"/>
              <a:t>发送请求</a:t>
            </a:r>
            <a:r>
              <a:rPr kumimoji="1"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2376323" y="3723210"/>
            <a:ext cx="3892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manage:edit</a:t>
            </a:r>
            <a:r>
              <a:rPr kumimoji="1" lang="en-US" altLang="zh-CN" dirty="0" smtClean="0"/>
              <a:t>      </a:t>
            </a:r>
            <a:r>
              <a:rPr lang="en-US" altLang="zh-CN" dirty="0" err="1"/>
              <a:t>shop</a:t>
            </a:r>
            <a:r>
              <a:rPr kumimoji="1" lang="en-US" altLang="zh-CN" dirty="0" err="1" smtClean="0"/>
              <a:t>name:XXXXXX</a:t>
            </a:r>
            <a:endParaRPr kumimoji="1"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2265263" y="4421056"/>
            <a:ext cx="327204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 err="1" smtClean="0"/>
              <a:t>pic:xxxxxxxxx</a:t>
            </a:r>
            <a:endParaRPr kumimoji="1" lang="en-US" altLang="zh-CN" dirty="0" smtClean="0"/>
          </a:p>
          <a:p>
            <a:r>
              <a:rPr lang="en-US" altLang="zh-CN" dirty="0" err="1"/>
              <a:t>shop</a:t>
            </a:r>
            <a:r>
              <a:rPr kumimoji="1" lang="en-US" altLang="zh-CN" dirty="0" err="1"/>
              <a:t>name</a:t>
            </a:r>
            <a:r>
              <a:rPr kumimoji="1" lang="en-US" altLang="zh-CN" dirty="0" err="1" smtClean="0"/>
              <a:t>:xxxxxxxx</a:t>
            </a:r>
            <a:endParaRPr kumimoji="1" lang="en-US" altLang="zh-CN" dirty="0"/>
          </a:p>
          <a:p>
            <a:r>
              <a:rPr lang="en-US" altLang="zh-CN" dirty="0" err="1" smtClean="0"/>
              <a:t>content:xxxxxxxxxxx</a:t>
            </a:r>
            <a:endParaRPr lang="en-US" altLang="zh-CN" dirty="0"/>
          </a:p>
        </p:txBody>
      </p:sp>
      <p:sp>
        <p:nvSpPr>
          <p:cNvPr id="6" name="文本框 5"/>
          <p:cNvSpPr txBox="1"/>
          <p:nvPr/>
        </p:nvSpPr>
        <p:spPr>
          <a:xfrm>
            <a:off x="1315683" y="4176300"/>
            <a:ext cx="1595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</a:p>
        </p:txBody>
      </p:sp>
    </p:spTree>
    <p:extLst>
      <p:ext uri="{BB962C8B-B14F-4D97-AF65-F5344CB8AC3E}">
        <p14:creationId xmlns:p14="http://schemas.microsoft.com/office/powerpoint/2010/main" val="244402838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八、店面展示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97885" y="1581209"/>
            <a:ext cx="5148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增加的‘确认’按扭，</a:t>
            </a:r>
            <a:r>
              <a:rPr kumimoji="1" lang="zh-CN" altLang="en-US" dirty="0"/>
              <a:t>向</a:t>
            </a:r>
            <a:r>
              <a:rPr kumimoji="1" lang="en-US" altLang="zh-CN" dirty="0" smtClean="0"/>
              <a:t>/</a:t>
            </a:r>
            <a:r>
              <a:rPr kumimoji="1" lang="en-US" altLang="zh-CN" dirty="0" err="1"/>
              <a:t>manageShop</a:t>
            </a:r>
            <a:r>
              <a:rPr kumimoji="1" lang="zh-CN" altLang="en-US" dirty="0" smtClean="0"/>
              <a:t>发送请</a:t>
            </a:r>
            <a:r>
              <a:rPr kumimoji="1" lang="zh-CN" altLang="en-US" dirty="0"/>
              <a:t>求</a:t>
            </a:r>
            <a:r>
              <a:rPr kumimoji="1"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083520" y="2148813"/>
            <a:ext cx="6843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manage:add</a:t>
            </a:r>
            <a:r>
              <a:rPr kumimoji="1" lang="en-US" altLang="zh-CN" dirty="0" smtClean="0"/>
              <a:t>   </a:t>
            </a:r>
            <a:r>
              <a:rPr kumimoji="1" lang="en-US" altLang="zh-CN" dirty="0" err="1" smtClean="0"/>
              <a:t>pic:xxxxxx</a:t>
            </a:r>
            <a:r>
              <a:rPr kumimoji="1" lang="en-US" altLang="zh-CN" dirty="0" smtClean="0"/>
              <a:t>   </a:t>
            </a:r>
            <a:r>
              <a:rPr lang="en-US" altLang="zh-CN" dirty="0" err="1"/>
              <a:t>shop</a:t>
            </a:r>
            <a:r>
              <a:rPr kumimoji="1" lang="en-US" altLang="zh-CN" dirty="0" err="1" smtClean="0"/>
              <a:t>name:XXXXXX</a:t>
            </a:r>
            <a:r>
              <a:rPr kumimoji="1" lang="en-US" altLang="zh-CN" dirty="0" smtClean="0"/>
              <a:t>    </a:t>
            </a:r>
            <a:r>
              <a:rPr kumimoji="1" lang="en-US" altLang="zh-CN" dirty="0" err="1" smtClean="0"/>
              <a:t>content:xxxxxxx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672810" y="2679652"/>
            <a:ext cx="317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status:success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97885" y="3288905"/>
            <a:ext cx="59034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dirty="0" smtClean="0"/>
              <a:t>编辑的</a:t>
            </a:r>
            <a:r>
              <a:rPr kumimoji="1" lang="zh-CN" altLang="en-US" dirty="0"/>
              <a:t>‘确认’按扭，向</a:t>
            </a:r>
            <a:r>
              <a:rPr kumimoji="1" lang="en-US" altLang="zh-CN" dirty="0" smtClean="0"/>
              <a:t>/</a:t>
            </a:r>
            <a:r>
              <a:rPr kumimoji="1" lang="en-US" altLang="zh-CN" dirty="0" err="1"/>
              <a:t>manageShop</a:t>
            </a:r>
            <a:r>
              <a:rPr kumimoji="1" lang="zh-CN" altLang="en-US" dirty="0" smtClean="0"/>
              <a:t>发送请</a:t>
            </a:r>
            <a:r>
              <a:rPr kumimoji="1" lang="zh-CN" altLang="en-US" dirty="0"/>
              <a:t>求</a:t>
            </a:r>
            <a:r>
              <a:rPr kumimoji="1" lang="en-US" altLang="zh-CN" dirty="0"/>
              <a:t>: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22499" y="3800105"/>
            <a:ext cx="8908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m</a:t>
            </a:r>
            <a:r>
              <a:rPr kumimoji="1" lang="en-US" altLang="zh-CN" dirty="0" err="1" smtClean="0"/>
              <a:t>anage:edit</a:t>
            </a:r>
            <a:r>
              <a:rPr kumimoji="1" lang="en-US" altLang="zh-CN" dirty="0" smtClean="0"/>
              <a:t>   </a:t>
            </a:r>
            <a:r>
              <a:rPr kumimoji="1" lang="en-US" altLang="zh-CN" dirty="0" err="1" smtClean="0"/>
              <a:t>pic:xxxxxx</a:t>
            </a:r>
            <a:r>
              <a:rPr kumimoji="1" lang="en-US" altLang="zh-CN" dirty="0" smtClean="0"/>
              <a:t>  </a:t>
            </a:r>
            <a:r>
              <a:rPr kumimoji="1" lang="en-US" altLang="zh-CN" dirty="0" err="1" smtClean="0"/>
              <a:t>old</a:t>
            </a:r>
            <a:r>
              <a:rPr lang="en-US" altLang="zh-CN" dirty="0" err="1"/>
              <a:t>shop</a:t>
            </a:r>
            <a:r>
              <a:rPr kumimoji="1" lang="en-US" altLang="zh-CN" dirty="0" err="1" smtClean="0"/>
              <a:t>name:xxxxx</a:t>
            </a:r>
            <a:r>
              <a:rPr kumimoji="1" lang="en-US" altLang="zh-CN" dirty="0" smtClean="0"/>
              <a:t>  </a:t>
            </a:r>
            <a:r>
              <a:rPr lang="en-US" altLang="zh-CN" dirty="0" err="1"/>
              <a:t>shop</a:t>
            </a:r>
            <a:r>
              <a:rPr kumimoji="1" lang="en-US" altLang="zh-CN" dirty="0" err="1" smtClean="0"/>
              <a:t>name:XXXXXX</a:t>
            </a:r>
            <a:r>
              <a:rPr kumimoji="1" lang="en-US" altLang="zh-CN" dirty="0" smtClean="0"/>
              <a:t>    </a:t>
            </a:r>
            <a:r>
              <a:rPr kumimoji="1" lang="en-US" altLang="zh-CN" dirty="0" err="1" smtClean="0"/>
              <a:t>content:xxxxxxx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2672810" y="4330944"/>
            <a:ext cx="317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status:success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697885" y="4885699"/>
            <a:ext cx="3532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删除，</a:t>
            </a:r>
            <a:r>
              <a:rPr kumimoji="1" lang="zh-CN" altLang="en-US" dirty="0"/>
              <a:t>向</a:t>
            </a:r>
            <a:r>
              <a:rPr kumimoji="1" lang="en-US" altLang="zh-CN" dirty="0" smtClean="0"/>
              <a:t>/</a:t>
            </a:r>
            <a:r>
              <a:rPr kumimoji="1" lang="en-US" altLang="zh-CN" dirty="0" err="1"/>
              <a:t>manageShop</a:t>
            </a:r>
            <a:r>
              <a:rPr kumimoji="1" lang="zh-CN" altLang="en-US" dirty="0" smtClean="0"/>
              <a:t>发送请</a:t>
            </a:r>
            <a:r>
              <a:rPr kumimoji="1" lang="zh-CN" altLang="en-US" dirty="0"/>
              <a:t>求</a:t>
            </a:r>
            <a:r>
              <a:rPr kumimoji="1"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2672810" y="5289357"/>
            <a:ext cx="3803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manage:delete</a:t>
            </a:r>
            <a:r>
              <a:rPr kumimoji="1" lang="en-US" altLang="zh-CN" dirty="0" smtClean="0"/>
              <a:t>   </a:t>
            </a:r>
            <a:r>
              <a:rPr lang="en-US" altLang="zh-CN" dirty="0" err="1"/>
              <a:t>shop</a:t>
            </a:r>
            <a:r>
              <a:rPr kumimoji="1" lang="en-US" altLang="zh-CN" dirty="0" err="1" smtClean="0"/>
              <a:t>name:XXXXX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2672810" y="5762969"/>
            <a:ext cx="317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status:success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903927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八、店面展示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97885" y="1581209"/>
            <a:ext cx="517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增加的‘排序’按扭，</a:t>
            </a:r>
            <a:r>
              <a:rPr kumimoji="1" lang="zh-CN" altLang="en-US" dirty="0"/>
              <a:t>向</a:t>
            </a:r>
            <a:r>
              <a:rPr kumimoji="1" lang="en-US" altLang="zh-CN" dirty="0" smtClean="0"/>
              <a:t>/</a:t>
            </a:r>
            <a:r>
              <a:rPr kumimoji="1" lang="en-US" altLang="zh-CN" dirty="0" err="1"/>
              <a:t>manageShop</a:t>
            </a:r>
            <a:r>
              <a:rPr kumimoji="1" lang="zh-CN" altLang="en-US" dirty="0" smtClean="0"/>
              <a:t>发送请</a:t>
            </a:r>
            <a:r>
              <a:rPr kumimoji="1" lang="zh-CN" altLang="en-US" dirty="0"/>
              <a:t>求</a:t>
            </a:r>
            <a:r>
              <a:rPr kumimoji="1"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2044541" y="2153451"/>
            <a:ext cx="4610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manage:sort</a:t>
            </a:r>
            <a:r>
              <a:rPr kumimoji="1" lang="en-US" altLang="zh-CN" dirty="0" smtClean="0"/>
              <a:t>   </a:t>
            </a:r>
            <a:r>
              <a:rPr kumimoji="1" lang="en-US" altLang="zh-CN" dirty="0" err="1" smtClean="0"/>
              <a:t>sequence:AAA</a:t>
            </a:r>
            <a:r>
              <a:rPr kumimoji="1" lang="zh-CN" altLang="en-US" dirty="0"/>
              <a:t>＃</a:t>
            </a:r>
            <a:r>
              <a:rPr kumimoji="1" lang="en-US" altLang="zh-CN" dirty="0"/>
              <a:t>BBB</a:t>
            </a:r>
            <a:r>
              <a:rPr kumimoji="1" lang="zh-CN" altLang="en-US" dirty="0"/>
              <a:t>＃</a:t>
            </a:r>
            <a:r>
              <a:rPr kumimoji="1" lang="en-US" altLang="zh-CN" dirty="0"/>
              <a:t>CCC </a:t>
            </a:r>
            <a:endParaRPr kumimoji="1"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2592725" y="2677384"/>
            <a:ext cx="317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status:success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1156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一、账号控制</a:t>
            </a:r>
            <a:endParaRPr kumimoji="1"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594918" y="1524000"/>
            <a:ext cx="2852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、点击编辑按钮的时候：</a:t>
            </a:r>
            <a:endParaRPr kumimoji="1"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5147851" y="1769740"/>
            <a:ext cx="3249166" cy="164873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5481500" y="2382592"/>
            <a:ext cx="2736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正在修改中，请稍等。。。</a:t>
            </a:r>
            <a:endParaRPr kumimoji="1"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880936" y="3695740"/>
            <a:ext cx="5418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点击确定之后向</a:t>
            </a:r>
            <a:r>
              <a:rPr kumimoji="1" lang="en-US" altLang="zh-CN" dirty="0" smtClean="0"/>
              <a:t>’/</a:t>
            </a:r>
            <a:r>
              <a:rPr kumimoji="1" lang="en-US" altLang="zh-CN" dirty="0" err="1" smtClean="0"/>
              <a:t>manageAccount</a:t>
            </a:r>
            <a:r>
              <a:rPr kumimoji="1" lang="en-US" altLang="zh-CN" dirty="0" smtClean="0"/>
              <a:t>’</a:t>
            </a:r>
            <a:r>
              <a:rPr kumimoji="1" lang="zh-CN" altLang="en-US" dirty="0" smtClean="0"/>
              <a:t>发送</a:t>
            </a:r>
            <a:r>
              <a:rPr kumimoji="1" lang="en-US" altLang="zh-CN" dirty="0" smtClean="0"/>
              <a:t>POST</a:t>
            </a:r>
            <a:r>
              <a:rPr kumimoji="1" lang="zh-CN" altLang="en-US" dirty="0" smtClean="0"/>
              <a:t>请求：</a:t>
            </a:r>
            <a:endParaRPr kumimoji="1"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3685872" y="4129217"/>
            <a:ext cx="3764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‘account’:</a:t>
            </a:r>
            <a:r>
              <a:rPr kumimoji="1" lang="en-US" altLang="zh-CN" dirty="0" err="1" smtClean="0"/>
              <a:t>ChanSea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‘permission’:1</a:t>
            </a:r>
            <a:endParaRPr kumimoji="1"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880936" y="4656860"/>
            <a:ext cx="3673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修改成功后会返回以下</a:t>
            </a:r>
            <a:r>
              <a:rPr kumimoji="1" lang="en-US" altLang="zh-CN" dirty="0" err="1" smtClean="0"/>
              <a:t>json</a:t>
            </a:r>
            <a:r>
              <a:rPr kumimoji="1" lang="zh-CN" altLang="en-US" dirty="0" smtClean="0"/>
              <a:t>结构：</a:t>
            </a:r>
            <a:endParaRPr kumimoji="1"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3103250" y="5078617"/>
            <a:ext cx="2378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status</a:t>
            </a:r>
            <a:r>
              <a:rPr kumimoji="1" lang="zh-CN" altLang="en-US" dirty="0" smtClean="0"/>
              <a:t>：‘</a:t>
            </a:r>
            <a:r>
              <a:rPr kumimoji="1" lang="en-US" altLang="zh-CN" dirty="0" smtClean="0"/>
              <a:t>success</a:t>
            </a:r>
            <a:r>
              <a:rPr kumimoji="1" lang="zh-CN" altLang="en-US" dirty="0" smtClean="0"/>
              <a:t>’</a:t>
            </a:r>
            <a:endParaRPr kumimoji="1"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983902" y="5675192"/>
            <a:ext cx="5814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然后数据后台的前端再通过</a:t>
            </a:r>
            <a:r>
              <a:rPr kumimoji="1" lang="en-US" altLang="zh-CN" dirty="0" err="1" smtClean="0"/>
              <a:t>js</a:t>
            </a:r>
            <a:r>
              <a:rPr kumimoji="1" lang="zh-CN" altLang="en-US" dirty="0" smtClean="0"/>
              <a:t>修改对应的账户数据行。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350003" y="2883996"/>
            <a:ext cx="18264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只有</a:t>
            </a:r>
            <a:r>
              <a:rPr kumimoji="1" lang="en-US" altLang="zh-CN" dirty="0" smtClean="0"/>
              <a:t>0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两个值</a:t>
            </a:r>
            <a:endParaRPr kumimoji="1" lang="en-US" altLang="zh-CN" dirty="0" smtClean="0"/>
          </a:p>
          <a:p>
            <a:r>
              <a:rPr kumimoji="1" lang="zh-CN" altLang="en-US" dirty="0" smtClean="0"/>
              <a:t>可以选</a:t>
            </a:r>
            <a:endParaRPr kumimoji="1"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2186371" y="4129217"/>
            <a:ext cx="1557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‘</a:t>
            </a:r>
            <a:r>
              <a:rPr kumimoji="1" lang="en-US" altLang="zh-CN" dirty="0" err="1" smtClean="0"/>
              <a:t>manage’:edit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94918" y="2311490"/>
            <a:ext cx="1201276" cy="4053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ChanSea</a:t>
            </a:r>
            <a:endParaRPr kumimoji="1"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1796193" y="2311490"/>
            <a:ext cx="985095" cy="4053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2781288" y="2311490"/>
            <a:ext cx="1772724" cy="4053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1990687" y="2370423"/>
            <a:ext cx="621250" cy="2775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等腰三角形 31"/>
          <p:cNvSpPr/>
          <p:nvPr/>
        </p:nvSpPr>
        <p:spPr>
          <a:xfrm rot="10800000">
            <a:off x="2380864" y="2461959"/>
            <a:ext cx="162439" cy="105298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852426" y="2358665"/>
            <a:ext cx="763877" cy="3057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确定</a:t>
            </a:r>
            <a:endParaRPr kumimoji="1"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3720566" y="2358665"/>
            <a:ext cx="763877" cy="3057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取消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17538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二、产品编辑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9280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二、产品编辑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57200" y="1571247"/>
            <a:ext cx="1467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、产品分类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049130" y="210930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</a:t>
            </a:r>
            <a:endParaRPr kumimoji="1"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461" y="2109304"/>
            <a:ext cx="1041400" cy="4572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830204" y="2109304"/>
            <a:ext cx="2737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getClassOne</a:t>
            </a:r>
            <a:r>
              <a:rPr kumimoji="1" lang="zh-CN" altLang="en-US" dirty="0" smtClean="0"/>
              <a:t>发出请求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067920" y="2576998"/>
            <a:ext cx="1762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返回</a:t>
            </a:r>
            <a:r>
              <a:rPr kumimoji="1" lang="en-US" altLang="zh-CN" dirty="0" err="1" smtClean="0"/>
              <a:t>json</a:t>
            </a:r>
            <a:r>
              <a:rPr kumimoji="1" lang="zh-CN" altLang="en-US" dirty="0" smtClean="0"/>
              <a:t>结构：</a:t>
            </a:r>
            <a:endParaRPr kumimoji="1"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2736860" y="2576998"/>
            <a:ext cx="473393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{</a:t>
            </a:r>
          </a:p>
          <a:p>
            <a:r>
              <a:rPr lang="en-US" altLang="zh-CN" dirty="0" err="1"/>
              <a:t>classone</a:t>
            </a:r>
            <a:r>
              <a:rPr lang="en-US" altLang="zh-CN" dirty="0"/>
              <a:t>: </a:t>
            </a:r>
            <a:r>
              <a:rPr lang="en-US" altLang="zh-CN" dirty="0" smtClean="0"/>
              <a:t>[</a:t>
            </a:r>
            <a:r>
              <a:rPr lang="zh-CN" altLang="en-US" dirty="0" smtClean="0"/>
              <a:t>冰箱</a:t>
            </a:r>
            <a:r>
              <a:rPr lang="en-US" altLang="zh-CN" dirty="0" smtClean="0"/>
              <a:t>,</a:t>
            </a:r>
            <a:r>
              <a:rPr lang="zh-CN" altLang="en-US" dirty="0" smtClean="0"/>
              <a:t>空调</a:t>
            </a:r>
            <a:r>
              <a:rPr lang="en-US" altLang="zh-CN" dirty="0" smtClean="0"/>
              <a:t>,</a:t>
            </a:r>
            <a:r>
              <a:rPr lang="zh-CN" altLang="en-US" dirty="0" smtClean="0"/>
              <a:t>日用电器</a:t>
            </a:r>
            <a:r>
              <a:rPr lang="en-US" altLang="zh-CN" dirty="0"/>
              <a:t>]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1121691" y="3891191"/>
            <a:ext cx="78672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点击增删改都会在下面出现输入框，然后点击确认之后向</a:t>
            </a:r>
            <a:r>
              <a:rPr kumimoji="1" lang="en-US" altLang="zh-CN" dirty="0" smtClean="0"/>
              <a:t>/</a:t>
            </a:r>
            <a:r>
              <a:rPr lang="en-US" altLang="zh-CN" dirty="0" err="1" smtClean="0"/>
              <a:t>manage</a:t>
            </a:r>
            <a:r>
              <a:rPr kumimoji="1" lang="en-US" altLang="zh-CN" dirty="0" err="1" smtClean="0"/>
              <a:t>ClassOne</a:t>
            </a:r>
            <a:endParaRPr kumimoji="1" lang="en-US" altLang="zh-CN" dirty="0" smtClean="0"/>
          </a:p>
          <a:p>
            <a:r>
              <a:rPr kumimoji="1" lang="zh-CN" altLang="en-US" dirty="0" smtClean="0"/>
              <a:t>发送请求。增删改发送的数据分别对应如下：</a:t>
            </a:r>
            <a:endParaRPr kumimoji="1"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240729" y="465194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增加</a:t>
            </a:r>
            <a:endParaRPr kumimoji="1"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240729" y="5180937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删除</a:t>
            </a:r>
            <a:endParaRPr kumimoji="1"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240729" y="572920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修改</a:t>
            </a:r>
            <a:endParaRPr kumimoji="1"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927283" y="4651941"/>
            <a:ext cx="3353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m</a:t>
            </a:r>
            <a:r>
              <a:rPr kumimoji="1" lang="en-US" altLang="zh-CN" dirty="0" err="1" smtClean="0"/>
              <a:t>anage:add</a:t>
            </a:r>
            <a:r>
              <a:rPr kumimoji="1" lang="en-US" altLang="zh-CN" dirty="0" smtClean="0"/>
              <a:t>    </a:t>
            </a:r>
            <a:r>
              <a:rPr kumimoji="1" lang="en-US" altLang="zh-CN" dirty="0" err="1" smtClean="0"/>
              <a:t>classname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手机</a:t>
            </a:r>
            <a:endParaRPr kumimoji="1"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927283" y="5180937"/>
            <a:ext cx="3725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manage:delete</a:t>
            </a:r>
            <a:r>
              <a:rPr kumimoji="1" lang="en-US" altLang="zh-CN" dirty="0" smtClean="0"/>
              <a:t>    </a:t>
            </a:r>
            <a:r>
              <a:rPr kumimoji="1" lang="en-US" altLang="zh-CN" dirty="0" err="1" smtClean="0"/>
              <a:t>classname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手机</a:t>
            </a:r>
            <a:endParaRPr kumimoji="1"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927283" y="5729208"/>
            <a:ext cx="33408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manage:edit</a:t>
            </a:r>
            <a:r>
              <a:rPr kumimoji="1" lang="en-US" altLang="zh-CN" dirty="0" smtClean="0"/>
              <a:t>    </a:t>
            </a:r>
            <a:r>
              <a:rPr kumimoji="1" lang="en-US" altLang="zh-CN" dirty="0" err="1" smtClean="0"/>
              <a:t>classname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手机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oldname:shouji</a:t>
            </a:r>
            <a:endParaRPr kumimoji="1" lang="zh-CN" altLang="en-US" dirty="0"/>
          </a:p>
        </p:txBody>
      </p:sp>
      <p:sp>
        <p:nvSpPr>
          <p:cNvPr id="24" name="右大括号 23"/>
          <p:cNvSpPr/>
          <p:nvPr/>
        </p:nvSpPr>
        <p:spPr>
          <a:xfrm>
            <a:off x="4647907" y="4651941"/>
            <a:ext cx="156089" cy="1446599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4929985" y="5180937"/>
            <a:ext cx="1903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status</a:t>
            </a:r>
            <a:r>
              <a:rPr kumimoji="1" lang="zh-CN" altLang="en-US" dirty="0" smtClean="0"/>
              <a:t>：</a:t>
            </a:r>
            <a:r>
              <a:rPr kumimoji="1" lang="en-US" altLang="zh-CN" dirty="0" smtClean="0"/>
              <a:t>success</a:t>
            </a:r>
            <a:endParaRPr kumimoji="1"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5147218" y="483660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成功后返回</a:t>
            </a:r>
            <a:endParaRPr kumimoji="1"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6711420" y="4651941"/>
            <a:ext cx="2339102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注意，删除的时候要弹出确</a:t>
            </a:r>
            <a:endParaRPr kumimoji="1" lang="en-US" altLang="zh-CN" sz="1400" dirty="0" smtClean="0">
              <a:solidFill>
                <a:srgbClr val="FF0000"/>
              </a:solidFill>
            </a:endParaRPr>
          </a:p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认，以防误删增加修改删除</a:t>
            </a:r>
            <a:endParaRPr kumimoji="1" lang="en-US" altLang="zh-CN" sz="1400" dirty="0" smtClean="0">
              <a:solidFill>
                <a:srgbClr val="FF0000"/>
              </a:solidFill>
            </a:endParaRPr>
          </a:p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的过程中必须跟账户控制一</a:t>
            </a:r>
            <a:endParaRPr kumimoji="1" lang="en-US" altLang="zh-CN" sz="1400" dirty="0" smtClean="0">
              <a:solidFill>
                <a:srgbClr val="FF0000"/>
              </a:solidFill>
            </a:endParaRPr>
          </a:p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样，要弹出等待框，直到接</a:t>
            </a:r>
            <a:endParaRPr kumimoji="1" lang="en-US" altLang="zh-CN" sz="1400" dirty="0" smtClean="0">
              <a:solidFill>
                <a:srgbClr val="FF0000"/>
              </a:solidFill>
            </a:endParaRPr>
          </a:p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收</a:t>
            </a:r>
            <a:r>
              <a:rPr kumimoji="1" lang="en-US" altLang="zh-CN" sz="1400" dirty="0" smtClean="0">
                <a:solidFill>
                  <a:srgbClr val="FF0000"/>
                </a:solidFill>
              </a:rPr>
              <a:t>success</a:t>
            </a:r>
            <a:r>
              <a:rPr kumimoji="1" lang="zh-CN" altLang="en-US" sz="1400" dirty="0" smtClean="0">
                <a:solidFill>
                  <a:srgbClr val="FF0000"/>
                </a:solidFill>
              </a:rPr>
              <a:t>。</a:t>
            </a:r>
            <a:endParaRPr kumimoji="1" lang="zh-CN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33395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二、产品编辑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57200" y="1576466"/>
            <a:ext cx="2967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选择某一个第一级别类后，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3087889" y="1580351"/>
            <a:ext cx="4392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getClassTwo</a:t>
            </a:r>
            <a:r>
              <a:rPr kumimoji="1" lang="zh-CN" altLang="en-US" dirty="0" smtClean="0"/>
              <a:t>发出请求：</a:t>
            </a:r>
            <a:r>
              <a:rPr kumimoji="1" lang="en-US" altLang="zh-CN" dirty="0" err="1" smtClean="0"/>
              <a:t>classone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冰箱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873428" y="2044160"/>
            <a:ext cx="1762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返回</a:t>
            </a:r>
            <a:r>
              <a:rPr kumimoji="1" lang="en-US" altLang="zh-CN" dirty="0" err="1" smtClean="0"/>
              <a:t>json</a:t>
            </a:r>
            <a:r>
              <a:rPr kumimoji="1" lang="zh-CN" altLang="en-US" dirty="0" smtClean="0"/>
              <a:t>结构：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542368" y="2044160"/>
            <a:ext cx="473393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{</a:t>
            </a:r>
          </a:p>
          <a:p>
            <a:r>
              <a:rPr lang="en-US" altLang="zh-CN" dirty="0" err="1" smtClean="0"/>
              <a:t>classtwo</a:t>
            </a:r>
            <a:r>
              <a:rPr lang="en-US" altLang="zh-CN" dirty="0" smtClean="0"/>
              <a:t>: </a:t>
            </a:r>
            <a:r>
              <a:rPr lang="en-US" altLang="zh-CN" dirty="0"/>
              <a:t>[</a:t>
            </a:r>
            <a:r>
              <a:rPr lang="zh-CN" altLang="en-US" dirty="0"/>
              <a:t>冰箱</a:t>
            </a:r>
            <a:r>
              <a:rPr lang="en-US" altLang="zh-CN" dirty="0"/>
              <a:t>,</a:t>
            </a:r>
            <a:r>
              <a:rPr lang="zh-CN" altLang="en-US" dirty="0"/>
              <a:t>空调</a:t>
            </a:r>
            <a:r>
              <a:rPr lang="en-US" altLang="zh-CN" dirty="0"/>
              <a:t>,</a:t>
            </a:r>
            <a:r>
              <a:rPr lang="zh-CN" altLang="en-US" dirty="0"/>
              <a:t>日用电器</a:t>
            </a:r>
            <a:r>
              <a:rPr lang="en-US" altLang="zh-CN" dirty="0"/>
              <a:t>]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052547" y="3940951"/>
            <a:ext cx="78149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点击增删改都会在下面出现输入框，然后点击确认之后向</a:t>
            </a:r>
            <a:r>
              <a:rPr kumimoji="1" lang="en-US" altLang="zh-CN" dirty="0" smtClean="0"/>
              <a:t>/</a:t>
            </a:r>
            <a:r>
              <a:rPr lang="en-US" altLang="zh-CN" dirty="0" err="1" smtClean="0"/>
              <a:t>manage</a:t>
            </a:r>
            <a:r>
              <a:rPr kumimoji="1" lang="en-US" altLang="zh-CN" dirty="0" err="1" smtClean="0"/>
              <a:t>ClassTwo</a:t>
            </a:r>
            <a:endParaRPr kumimoji="1" lang="en-US" altLang="zh-CN" dirty="0" smtClean="0"/>
          </a:p>
          <a:p>
            <a:r>
              <a:rPr kumimoji="1" lang="zh-CN" altLang="en-US" dirty="0" smtClean="0"/>
              <a:t>发送请求。增删改发送的数据分别对应如下：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71585" y="470170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增加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171585" y="5230697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删除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171585" y="577896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修改</a:t>
            </a:r>
            <a:endParaRPr kumimoji="1"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858139" y="4701701"/>
            <a:ext cx="4790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m</a:t>
            </a:r>
            <a:r>
              <a:rPr kumimoji="1" lang="en-US" altLang="zh-CN" dirty="0" err="1" smtClean="0"/>
              <a:t>anage:add</a:t>
            </a:r>
            <a:r>
              <a:rPr kumimoji="1" lang="en-US" altLang="zh-CN" dirty="0" smtClean="0"/>
              <a:t>  </a:t>
            </a:r>
            <a:r>
              <a:rPr kumimoji="1" lang="en-US" altLang="zh-CN" dirty="0" err="1" smtClean="0"/>
              <a:t>classone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空调</a:t>
            </a:r>
            <a:r>
              <a:rPr kumimoji="1" lang="en-US" altLang="zh-CN" dirty="0" smtClean="0"/>
              <a:t>  </a:t>
            </a:r>
            <a:r>
              <a:rPr kumimoji="1" lang="en-US" altLang="zh-CN" dirty="0" err="1" smtClean="0"/>
              <a:t>classname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挂式</a:t>
            </a:r>
            <a:endParaRPr kumimoji="1"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858139" y="5230697"/>
            <a:ext cx="5090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manage:delete</a:t>
            </a:r>
            <a:r>
              <a:rPr kumimoji="1" lang="en-US" altLang="zh-CN" dirty="0" smtClean="0"/>
              <a:t>  </a:t>
            </a:r>
            <a:r>
              <a:rPr kumimoji="1" lang="en-US" altLang="zh-CN" dirty="0" err="1"/>
              <a:t>classone</a:t>
            </a:r>
            <a:r>
              <a:rPr kumimoji="1" lang="en-US" altLang="zh-CN" dirty="0"/>
              <a:t>:</a:t>
            </a:r>
            <a:r>
              <a:rPr kumimoji="1" lang="zh-CN" altLang="en-US" dirty="0"/>
              <a:t>空调</a:t>
            </a:r>
            <a:r>
              <a:rPr kumimoji="1" lang="en-US" altLang="zh-CN" dirty="0"/>
              <a:t> </a:t>
            </a:r>
            <a:r>
              <a:rPr kumimoji="1" lang="en-US" altLang="zh-CN" dirty="0" smtClean="0"/>
              <a:t>  </a:t>
            </a:r>
            <a:r>
              <a:rPr kumimoji="1" lang="en-US" altLang="zh-CN" dirty="0" err="1" smtClean="0"/>
              <a:t>classname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地式</a:t>
            </a:r>
            <a:endParaRPr kumimoji="1"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858139" y="5778968"/>
            <a:ext cx="48339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manage:edit</a:t>
            </a:r>
            <a:r>
              <a:rPr kumimoji="1" lang="en-US" altLang="zh-CN" dirty="0" smtClean="0"/>
              <a:t>  </a:t>
            </a:r>
            <a:r>
              <a:rPr kumimoji="1" lang="en-US" altLang="zh-CN" dirty="0" err="1"/>
              <a:t>classone</a:t>
            </a:r>
            <a:r>
              <a:rPr kumimoji="1" lang="en-US" altLang="zh-CN" dirty="0"/>
              <a:t>:</a:t>
            </a:r>
            <a:r>
              <a:rPr kumimoji="1" lang="zh-CN" altLang="en-US" dirty="0"/>
              <a:t>空调</a:t>
            </a:r>
            <a:r>
              <a:rPr kumimoji="1" lang="en-US" altLang="zh-CN" dirty="0"/>
              <a:t> </a:t>
            </a:r>
            <a:r>
              <a:rPr kumimoji="1" lang="en-US" altLang="zh-CN" dirty="0" smtClean="0"/>
              <a:t>  </a:t>
            </a:r>
            <a:r>
              <a:rPr kumimoji="1" lang="en-US" altLang="zh-CN" dirty="0" err="1" smtClean="0"/>
              <a:t>classname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中央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oldname:zhong</a:t>
            </a:r>
            <a:endParaRPr kumimoji="1" lang="zh-CN" altLang="en-US" dirty="0"/>
          </a:p>
        </p:txBody>
      </p:sp>
      <p:sp>
        <p:nvSpPr>
          <p:cNvPr id="15" name="右大括号 14"/>
          <p:cNvSpPr/>
          <p:nvPr/>
        </p:nvSpPr>
        <p:spPr>
          <a:xfrm>
            <a:off x="5703502" y="4701701"/>
            <a:ext cx="156089" cy="1446599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5859591" y="5413494"/>
            <a:ext cx="1903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status</a:t>
            </a:r>
            <a:r>
              <a:rPr kumimoji="1" lang="zh-CN" altLang="en-US" dirty="0" smtClean="0"/>
              <a:t>：</a:t>
            </a:r>
            <a:r>
              <a:rPr kumimoji="1" lang="en-US" altLang="zh-CN" dirty="0" smtClean="0"/>
              <a:t>success</a:t>
            </a:r>
            <a:endParaRPr kumimoji="1"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6076824" y="506916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成功后返回</a:t>
            </a:r>
            <a:endParaRPr kumimoji="1"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7702580" y="4587282"/>
            <a:ext cx="144142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注意，删除的时</a:t>
            </a:r>
            <a:endParaRPr kumimoji="1" lang="en-US" altLang="zh-CN" sz="1400" dirty="0" smtClean="0">
              <a:solidFill>
                <a:srgbClr val="FF0000"/>
              </a:solidFill>
            </a:endParaRPr>
          </a:p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候要弹出确认，</a:t>
            </a:r>
            <a:endParaRPr kumimoji="1" lang="en-US" altLang="zh-CN" sz="1400" dirty="0" smtClean="0">
              <a:solidFill>
                <a:srgbClr val="FF0000"/>
              </a:solidFill>
            </a:endParaRPr>
          </a:p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以防误删增加修</a:t>
            </a:r>
            <a:endParaRPr kumimoji="1" lang="en-US" altLang="zh-CN" sz="1400" dirty="0" smtClean="0">
              <a:solidFill>
                <a:srgbClr val="FF0000"/>
              </a:solidFill>
            </a:endParaRPr>
          </a:p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改删除的过程中</a:t>
            </a:r>
            <a:endParaRPr kumimoji="1" lang="en-US" altLang="zh-CN" sz="1400" dirty="0" smtClean="0">
              <a:solidFill>
                <a:srgbClr val="FF0000"/>
              </a:solidFill>
            </a:endParaRPr>
          </a:p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必须跟账户控制</a:t>
            </a:r>
            <a:endParaRPr kumimoji="1" lang="en-US" altLang="zh-CN" sz="1400" dirty="0" smtClean="0">
              <a:solidFill>
                <a:srgbClr val="FF0000"/>
              </a:solidFill>
            </a:endParaRPr>
          </a:p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一样，要弹出等</a:t>
            </a:r>
            <a:endParaRPr kumimoji="1" lang="en-US" altLang="zh-CN" sz="1400" dirty="0" smtClean="0">
              <a:solidFill>
                <a:srgbClr val="FF0000"/>
              </a:solidFill>
            </a:endParaRPr>
          </a:p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待框，直到接收</a:t>
            </a:r>
            <a:endParaRPr kumimoji="1" lang="en-US" altLang="zh-CN" sz="1400" dirty="0" smtClean="0">
              <a:solidFill>
                <a:srgbClr val="FF0000"/>
              </a:solidFill>
            </a:endParaRPr>
          </a:p>
          <a:p>
            <a:r>
              <a:rPr kumimoji="1" lang="en-US" altLang="zh-CN" sz="1400" dirty="0" smtClean="0">
                <a:solidFill>
                  <a:srgbClr val="FF0000"/>
                </a:solidFill>
              </a:rPr>
              <a:t>success</a:t>
            </a:r>
            <a:r>
              <a:rPr kumimoji="1" lang="zh-CN" altLang="en-US" sz="1400" dirty="0" smtClean="0">
                <a:solidFill>
                  <a:srgbClr val="FF0000"/>
                </a:solidFill>
              </a:rPr>
              <a:t>。</a:t>
            </a:r>
            <a:endParaRPr kumimoji="1" lang="zh-CN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0328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二、产品编辑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57200" y="151384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关于分类的排序：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808480"/>
            <a:ext cx="2997200" cy="5461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99440" y="190349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在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3373120" y="1876584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后面增加排序按钮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599440" y="237490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点击排序按钮：</a:t>
            </a:r>
            <a:endParaRPr kumimoji="1"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2821691" y="2518338"/>
            <a:ext cx="1990686" cy="24943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049954" y="2726121"/>
            <a:ext cx="150624" cy="1716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3049954" y="3071438"/>
            <a:ext cx="150624" cy="1716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3051730" y="3459275"/>
            <a:ext cx="150624" cy="1716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3049954" y="3851955"/>
            <a:ext cx="150624" cy="1716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3493868" y="259707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冰箱</a:t>
            </a:r>
            <a:endParaRPr kumimoji="1"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3493868" y="296686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空调</a:t>
            </a:r>
            <a:endParaRPr kumimoji="1"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3493868" y="336154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热水器</a:t>
            </a:r>
            <a:endParaRPr kumimoji="1"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3493868" y="373087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电饭煲</a:t>
            </a:r>
            <a:endParaRPr kumimoji="1"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3322258" y="4104026"/>
            <a:ext cx="343222" cy="3878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3817880" y="4104026"/>
            <a:ext cx="343222" cy="3878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上箭头 21"/>
          <p:cNvSpPr/>
          <p:nvPr/>
        </p:nvSpPr>
        <p:spPr>
          <a:xfrm>
            <a:off x="3379461" y="4157264"/>
            <a:ext cx="228814" cy="248255"/>
          </a:xfrm>
          <a:prstGeom prst="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上箭头 22"/>
          <p:cNvSpPr/>
          <p:nvPr/>
        </p:nvSpPr>
        <p:spPr>
          <a:xfrm flipV="1">
            <a:off x="3878754" y="4184151"/>
            <a:ext cx="228814" cy="242526"/>
          </a:xfrm>
          <a:prstGeom prst="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3049954" y="4611093"/>
            <a:ext cx="767926" cy="2974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确定</a:t>
            </a:r>
            <a:endParaRPr kumimoji="1"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3970280" y="4614748"/>
            <a:ext cx="767926" cy="2974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取消</a:t>
            </a:r>
            <a:endParaRPr kumimoji="1"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549155" y="5171747"/>
            <a:ext cx="6724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确定之后发送数据分别到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manageClassOne</a:t>
            </a:r>
            <a:r>
              <a:rPr kumimoji="1" lang="zh-CN" altLang="en-US" dirty="0" smtClean="0"/>
              <a:t>和</a:t>
            </a:r>
            <a:r>
              <a:rPr kumimoji="1" lang="en-US" altLang="zh-CN" dirty="0"/>
              <a:t>/</a:t>
            </a:r>
            <a:r>
              <a:rPr kumimoji="1" lang="en-US" altLang="zh-CN" dirty="0" err="1" smtClean="0"/>
              <a:t>manageClassTwo</a:t>
            </a:r>
            <a:endParaRPr kumimoji="1"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584150" y="5616387"/>
            <a:ext cx="7317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发到</a:t>
            </a:r>
            <a:r>
              <a:rPr kumimoji="1" lang="en-US" altLang="zh-CN" dirty="0"/>
              <a:t>/</a:t>
            </a:r>
            <a:r>
              <a:rPr kumimoji="1" lang="en-US" altLang="zh-CN" dirty="0" err="1" smtClean="0"/>
              <a:t>manageClassOne</a:t>
            </a:r>
            <a:r>
              <a:rPr kumimoji="1" lang="zh-CN" altLang="en-US" dirty="0" smtClean="0"/>
              <a:t>：</a:t>
            </a:r>
            <a:r>
              <a:rPr kumimoji="1" lang="en-US" altLang="zh-CN" dirty="0" err="1" smtClean="0"/>
              <a:t>manage:sort</a:t>
            </a:r>
            <a:r>
              <a:rPr kumimoji="1" lang="en-US" altLang="zh-CN" dirty="0" smtClean="0"/>
              <a:t>  sequence</a:t>
            </a:r>
            <a:r>
              <a:rPr kumimoji="1" lang="zh-CN" altLang="en-US" dirty="0" smtClean="0"/>
              <a:t>：</a:t>
            </a:r>
            <a:r>
              <a:rPr kumimoji="1" lang="en-US" altLang="zh-CN" dirty="0" smtClean="0"/>
              <a:t>AAA</a:t>
            </a:r>
            <a:r>
              <a:rPr kumimoji="1" lang="zh-CN" altLang="en-US" dirty="0" smtClean="0"/>
              <a:t>＃</a:t>
            </a:r>
            <a:r>
              <a:rPr kumimoji="1" lang="en-US" altLang="zh-CN" dirty="0" smtClean="0"/>
              <a:t>BBB</a:t>
            </a:r>
            <a:r>
              <a:rPr kumimoji="1" lang="zh-CN" altLang="en-US" dirty="0" smtClean="0"/>
              <a:t>＃</a:t>
            </a:r>
            <a:r>
              <a:rPr kumimoji="1" lang="en-US" altLang="zh-CN" dirty="0" smtClean="0"/>
              <a:t>CCC </a:t>
            </a:r>
            <a:endParaRPr kumimoji="1" lang="zh-CN" altLang="en-US" dirty="0"/>
          </a:p>
        </p:txBody>
      </p:sp>
      <p:sp>
        <p:nvSpPr>
          <p:cNvPr id="29" name="文本框 28"/>
          <p:cNvSpPr txBox="1"/>
          <p:nvPr/>
        </p:nvSpPr>
        <p:spPr>
          <a:xfrm>
            <a:off x="599440" y="6138119"/>
            <a:ext cx="58674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发到</a:t>
            </a:r>
            <a:r>
              <a:rPr kumimoji="1" lang="en-US" altLang="zh-CN" dirty="0"/>
              <a:t>/</a:t>
            </a:r>
            <a:r>
              <a:rPr kumimoji="1" lang="en-US" altLang="zh-CN" dirty="0" err="1" smtClean="0"/>
              <a:t>manageClassTwo</a:t>
            </a:r>
            <a:r>
              <a:rPr kumimoji="1" lang="zh-CN" altLang="en-US" dirty="0" smtClean="0"/>
              <a:t>：</a:t>
            </a:r>
            <a:r>
              <a:rPr kumimoji="1" lang="en-US" altLang="zh-CN" dirty="0" err="1" smtClean="0"/>
              <a:t>manage:sort</a:t>
            </a:r>
            <a:r>
              <a:rPr kumimoji="1" lang="en-US" altLang="zh-CN" dirty="0" smtClean="0"/>
              <a:t>  </a:t>
            </a:r>
            <a:r>
              <a:rPr kumimoji="1" lang="en-US" altLang="zh-CN" dirty="0" err="1" smtClean="0"/>
              <a:t>classone</a:t>
            </a:r>
            <a:r>
              <a:rPr kumimoji="1" lang="zh-CN" altLang="en-US" dirty="0" smtClean="0"/>
              <a:t>：空调</a:t>
            </a:r>
            <a:r>
              <a:rPr kumimoji="1" lang="en-US" altLang="zh-CN" dirty="0" smtClean="0"/>
              <a:t>  </a:t>
            </a:r>
          </a:p>
          <a:p>
            <a:r>
              <a:rPr kumimoji="1" lang="en-US" altLang="zh-CN" dirty="0"/>
              <a:t> </a:t>
            </a:r>
            <a:r>
              <a:rPr kumimoji="1" lang="en-US" altLang="zh-CN" dirty="0" smtClean="0"/>
              <a:t>                                       sequence</a:t>
            </a:r>
            <a:r>
              <a:rPr kumimoji="1" lang="zh-CN" altLang="en-US" dirty="0" smtClean="0"/>
              <a:t>：</a:t>
            </a:r>
            <a:r>
              <a:rPr kumimoji="1" lang="en-US" altLang="zh-CN" dirty="0" smtClean="0"/>
              <a:t>AAA</a:t>
            </a:r>
            <a:r>
              <a:rPr kumimoji="1" lang="zh-CN" altLang="en-US" dirty="0" smtClean="0"/>
              <a:t>＃</a:t>
            </a:r>
            <a:r>
              <a:rPr kumimoji="1" lang="en-US" altLang="zh-CN" dirty="0" smtClean="0"/>
              <a:t>BBB</a:t>
            </a:r>
            <a:r>
              <a:rPr kumimoji="1" lang="zh-CN" altLang="en-US" dirty="0" smtClean="0"/>
              <a:t>＃</a:t>
            </a:r>
            <a:r>
              <a:rPr kumimoji="1" lang="en-US" altLang="zh-CN" dirty="0" smtClean="0"/>
              <a:t>CCC </a:t>
            </a:r>
            <a:endParaRPr kumimoji="1" lang="zh-CN" altLang="en-US" dirty="0"/>
          </a:p>
        </p:txBody>
      </p:sp>
      <p:sp>
        <p:nvSpPr>
          <p:cNvPr id="30" name="文本框 29"/>
          <p:cNvSpPr txBox="1"/>
          <p:nvPr/>
        </p:nvSpPr>
        <p:spPr>
          <a:xfrm>
            <a:off x="6466889" y="5905626"/>
            <a:ext cx="2954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solidFill>
                  <a:srgbClr val="FF0000"/>
                </a:solidFill>
              </a:rPr>
              <a:t>分类按顺序用井号‘</a:t>
            </a:r>
            <a:r>
              <a:rPr kumimoji="1" lang="en-US" altLang="zh-CN" dirty="0" smtClean="0">
                <a:solidFill>
                  <a:srgbClr val="FF0000"/>
                </a:solidFill>
              </a:rPr>
              <a:t>#</a:t>
            </a:r>
            <a:r>
              <a:rPr kumimoji="1" lang="zh-CN" altLang="en-US" dirty="0" smtClean="0">
                <a:solidFill>
                  <a:srgbClr val="FF0000"/>
                </a:solidFill>
              </a:rPr>
              <a:t>’串</a:t>
            </a:r>
            <a:endParaRPr kumimoji="1" lang="en-US" altLang="zh-CN" dirty="0" smtClean="0">
              <a:solidFill>
                <a:srgbClr val="FF0000"/>
              </a:solidFill>
            </a:endParaRPr>
          </a:p>
          <a:p>
            <a:r>
              <a:rPr kumimoji="1" lang="zh-CN" altLang="en-US" dirty="0" smtClean="0">
                <a:solidFill>
                  <a:srgbClr val="FF0000"/>
                </a:solidFill>
              </a:rPr>
              <a:t>成一个字符串，成功返回：</a:t>
            </a:r>
            <a:endParaRPr kumimoji="1" lang="en-US" altLang="zh-CN" dirty="0" smtClean="0">
              <a:solidFill>
                <a:srgbClr val="FF0000"/>
              </a:solidFill>
            </a:endParaRPr>
          </a:p>
          <a:p>
            <a:r>
              <a:rPr kumimoji="1" lang="en-US" altLang="zh-CN" dirty="0" err="1" smtClean="0">
                <a:solidFill>
                  <a:srgbClr val="FF0000"/>
                </a:solidFill>
              </a:rPr>
              <a:t>status:success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43852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清晰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清晰.thmx</Template>
  <TotalTime>3596</TotalTime>
  <Words>2092</Words>
  <Application>Microsoft Macintosh PowerPoint</Application>
  <PresentationFormat>全屏显示(4:3)</PresentationFormat>
  <Paragraphs>454</Paragraphs>
  <Slides>44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45" baseType="lpstr">
      <vt:lpstr>清晰</vt:lpstr>
      <vt:lpstr>忠胜格力</vt:lpstr>
      <vt:lpstr>一、账号权限控制 </vt:lpstr>
      <vt:lpstr>一、账号控制</vt:lpstr>
      <vt:lpstr>一、账号控制</vt:lpstr>
      <vt:lpstr>一、账号控制</vt:lpstr>
      <vt:lpstr>二、产品编辑</vt:lpstr>
      <vt:lpstr>二、产品编辑</vt:lpstr>
      <vt:lpstr>二、产品编辑</vt:lpstr>
      <vt:lpstr>二、产品编辑</vt:lpstr>
      <vt:lpstr>二、产品编辑</vt:lpstr>
      <vt:lpstr>二、产品编辑</vt:lpstr>
      <vt:lpstr>二、产品编辑</vt:lpstr>
      <vt:lpstr>二、产品编辑</vt:lpstr>
      <vt:lpstr>二、产品编辑</vt:lpstr>
      <vt:lpstr>二、产品编辑</vt:lpstr>
      <vt:lpstr>二、产品编辑</vt:lpstr>
      <vt:lpstr>二、产品编辑</vt:lpstr>
      <vt:lpstr>二、产品编辑</vt:lpstr>
      <vt:lpstr>二、产品编辑</vt:lpstr>
      <vt:lpstr>三、新闻中心</vt:lpstr>
      <vt:lpstr>三、新闻中心</vt:lpstr>
      <vt:lpstr>三、新闻中心</vt:lpstr>
      <vt:lpstr>三、新闻中心</vt:lpstr>
      <vt:lpstr>四、人才招聘</vt:lpstr>
      <vt:lpstr>四、人才招聘</vt:lpstr>
      <vt:lpstr>四、人才招聘</vt:lpstr>
      <vt:lpstr>四、人才招聘</vt:lpstr>
      <vt:lpstr>五、企业文化</vt:lpstr>
      <vt:lpstr>五、企业文化</vt:lpstr>
      <vt:lpstr>五、企业文化</vt:lpstr>
      <vt:lpstr>五、企业文化</vt:lpstr>
      <vt:lpstr>五、企业文化</vt:lpstr>
      <vt:lpstr>六、联系我们</vt:lpstr>
      <vt:lpstr>六、联系我们</vt:lpstr>
      <vt:lpstr>七、工程案例</vt:lpstr>
      <vt:lpstr>七、工程案例</vt:lpstr>
      <vt:lpstr>七、工程案例</vt:lpstr>
      <vt:lpstr>七、工程案例</vt:lpstr>
      <vt:lpstr>七、工程案例</vt:lpstr>
      <vt:lpstr>八、店面展示</vt:lpstr>
      <vt:lpstr>八、店面展示</vt:lpstr>
      <vt:lpstr>八、店面展示</vt:lpstr>
      <vt:lpstr>八、店面展示</vt:lpstr>
      <vt:lpstr>八、店面展示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忠胜格力</dc:title>
  <dc:creator>洋 陈</dc:creator>
  <cp:lastModifiedBy>洋 陈</cp:lastModifiedBy>
  <cp:revision>211</cp:revision>
  <dcterms:created xsi:type="dcterms:W3CDTF">2015-05-23T08:31:49Z</dcterms:created>
  <dcterms:modified xsi:type="dcterms:W3CDTF">2015-05-27T14:19:28Z</dcterms:modified>
</cp:coreProperties>
</file>