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302" r:id="rId39"/>
    <p:sldId id="303" r:id="rId40"/>
    <p:sldId id="304" r:id="rId41"/>
    <p:sldId id="292" r:id="rId42"/>
    <p:sldId id="295" r:id="rId43"/>
    <p:sldId id="299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2015年5月29日星期五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</a:t>
            </a:r>
            <a:r>
              <a:rPr kumimoji="1" lang="en-US" altLang="zh-CN" dirty="0" err="1" smtClean="0"/>
              <a:t>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manageShow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showname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saveShowFirstPic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saveShowPic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smtClean="0"/>
              <a:t>saveShow</a:t>
            </a:r>
            <a:r>
              <a:rPr kumimoji="1" lang="en-US" altLang="zh-CN" smtClean="0"/>
              <a:t>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5195</TotalTime>
  <Words>2245</Words>
  <Application>Microsoft Macintosh PowerPoint</Application>
  <PresentationFormat>全屏显示(4:3)</PresentationFormat>
  <Paragraphs>485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235</cp:revision>
  <dcterms:created xsi:type="dcterms:W3CDTF">2015-05-23T08:31:49Z</dcterms:created>
  <dcterms:modified xsi:type="dcterms:W3CDTF">2015-05-29T03:13:31Z</dcterms:modified>
</cp:coreProperties>
</file>