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7" r:id="rId39"/>
    <p:sldId id="298" r:id="rId40"/>
    <p:sldId id="292" r:id="rId41"/>
    <p:sldId id="295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2015年5月28日星期四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2015年5月28日星期四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忠胜格力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前后台交互逻辑，以及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接口。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94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6" y="1524000"/>
            <a:ext cx="2095500" cy="571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8825" y="1558326"/>
            <a:ext cx="640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产品编辑和产品详情合二为一，变成一个“产品编辑就够了”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7714" y="20955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产品编辑页面的线框图：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642" y="2607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分类：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47464" y="2635219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2876798" y="2722373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1537" y="2635219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4592701" y="2726755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66209" y="26474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1537" y="264894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7714" y="31350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系列型号：</a:t>
            </a:r>
            <a:endParaRPr kumimoji="1"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1620062" y="3724702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61537" y="372720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47168" y="37541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请输入系列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888643" y="374491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请输入型号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628719" y="3184433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2858053" y="3271587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3029" y="31966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3302168" y="319664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179536" y="319664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38867" y="3197395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16235" y="317917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04504" y="374491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781872" y="374491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23396" y="42907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图片展示：</a:t>
            </a:r>
            <a:endParaRPr kumimoji="1" lang="zh-CN" altLang="en-US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75" y="4290719"/>
            <a:ext cx="4849414" cy="96678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738587" y="441383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一个产品最多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限制八张图片～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396" y="5456640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图片编辑：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631503" y="5504939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08871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54568" y="550494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054" y="1369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点击排序按钮后弹出：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462" y="1762055"/>
            <a:ext cx="5056800" cy="151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2" y="1865033"/>
            <a:ext cx="4849414" cy="9667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8355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3977" y="2869487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51044" y="2913877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71370" y="2917532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12" name="左箭头 11"/>
          <p:cNvSpPr/>
          <p:nvPr/>
        </p:nvSpPr>
        <p:spPr>
          <a:xfrm>
            <a:off x="2404453" y="2938139"/>
            <a:ext cx="201486" cy="21739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76417" y="2938139"/>
            <a:ext cx="235808" cy="2173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00800" y="4349893"/>
            <a:ext cx="2408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这里的添加按钮去掉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把添加按钮移到主体</a:t>
            </a:r>
            <a:endParaRPr lang="en-US" altLang="zh-CN" dirty="0" smtClean="0"/>
          </a:p>
          <a:p>
            <a:r>
              <a:rPr lang="zh-CN" altLang="en-US" dirty="0" smtClean="0"/>
              <a:t>的后面。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2" y="3429000"/>
            <a:ext cx="5143500" cy="2006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58077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11328" y="3615646"/>
            <a:ext cx="686443" cy="34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651718" y="3821601"/>
            <a:ext cx="514833" cy="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97884" y="543560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4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240" y="1693404"/>
            <a:ext cx="481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点击产品编辑按钮，向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getClassOne</a:t>
            </a:r>
            <a:r>
              <a:rPr kumimoji="1" lang="zh-CN" altLang="en-US" dirty="0"/>
              <a:t>发出请</a:t>
            </a:r>
            <a:r>
              <a:rPr kumimoji="1" lang="zh-CN" altLang="en-US" dirty="0" smtClean="0"/>
              <a:t>求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89776" y="20582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5468" y="2058253"/>
            <a:ext cx="1762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9240" y="2904801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9929" y="2908686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5468" y="3372495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14408" y="3372495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240" y="4285604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59929" y="4289489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5468" y="47532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67368" y="5222417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996" y="1302426"/>
            <a:ext cx="660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选择某一个产品后</a:t>
            </a:r>
            <a:r>
              <a:rPr kumimoji="1" lang="zh-CN" altLang="en-US" dirty="0"/>
              <a:t>，向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getProductInfo</a:t>
            </a:r>
            <a:r>
              <a:rPr kumimoji="1" lang="zh-CN" altLang="en-US" dirty="0" smtClean="0"/>
              <a:t>发出请</a:t>
            </a:r>
            <a:r>
              <a:rPr kumimoji="1" lang="zh-CN" altLang="en-US" dirty="0"/>
              <a:t>求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r>
              <a:rPr kumimoji="1" lang="en-US" altLang="zh-CN" dirty="0" smtClean="0"/>
              <a:t>  product</a:t>
            </a:r>
            <a:r>
              <a:rPr kumimoji="1" lang="zh-CN" altLang="en-US" dirty="0" smtClean="0"/>
              <a:t>：</a:t>
            </a:r>
            <a:r>
              <a:rPr lang="en-US" altLang="zh-CN" dirty="0" smtClean="0"/>
              <a:t>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2416" y="1927304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316" y="2396423"/>
            <a:ext cx="7219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productpic</a:t>
            </a:r>
            <a:r>
              <a:rPr lang="en-US" altLang="zh-CN" dirty="0" smtClean="0"/>
              <a:t>: [picname1.jpg, picname2.jpg, picname3.jpg]</a:t>
            </a:r>
          </a:p>
          <a:p>
            <a:r>
              <a:rPr lang="en-US" altLang="zh-CN" dirty="0" err="1" smtClean="0"/>
              <a:t>content:productinfo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属性表格，包括功能、规格、主体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productinfo:infostring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此处是产品的文章。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3" y="3596752"/>
            <a:ext cx="6896100" cy="482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62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86" y="51004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5544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6" y="6159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7750" y="4174864"/>
            <a:ext cx="580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678177" y="4657022"/>
            <a:ext cx="425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3678177" y="5106449"/>
            <a:ext cx="44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739492" y="5880237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oldname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XX_xxxxx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2853" y="6481537"/>
            <a:ext cx="641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系列</a:t>
            </a:r>
            <a:r>
              <a:rPr kumimoji="1" lang="en-US" altLang="zh-CN" dirty="0"/>
              <a:t>_</a:t>
            </a:r>
            <a:r>
              <a:rPr kumimoji="1" lang="zh-CN" altLang="en-US" dirty="0"/>
              <a:t>型号</a:t>
            </a:r>
            <a:endParaRPr kumimoji="1"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7578953" y="5233906"/>
            <a:ext cx="1698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成功后返回：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7299631" y="4634139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95977" y="3483334"/>
            <a:ext cx="1311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排序操作逻辑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请参考类别排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序操作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96" y="465702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3517" y="5100402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6396" y="5532134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93996" y="6165951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5" y="1325899"/>
            <a:ext cx="6464300" cy="180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3415" y="3339445"/>
            <a:ext cx="675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删除、排序都向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manageProductPic</a:t>
            </a:r>
            <a:r>
              <a:rPr kumimoji="1" lang="zh-CN" altLang="en-US" dirty="0" smtClean="0"/>
              <a:t>发送请求，请求如下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40554" y="427102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picname:xxxxxxxxx.jpg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91955" y="3888657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  pic:</a:t>
            </a:r>
            <a:r>
              <a:rPr kumimoji="1" lang="zh-CN" altLang="en-US" dirty="0" smtClean="0"/>
              <a:t>图片文件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9387" y="539384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3984" y="4612413"/>
            <a:ext cx="61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picname</a:t>
            </a:r>
            <a:r>
              <a:rPr kumimoji="1" lang="en-US" altLang="zh-CN" dirty="0" smtClean="0"/>
              <a:t>:[</a:t>
            </a:r>
            <a:r>
              <a:rPr kumimoji="1" lang="zh-CN" altLang="en-US" dirty="0" smtClean="0"/>
              <a:t>图片文件名</a:t>
            </a:r>
            <a:r>
              <a:rPr kumimoji="1" lang="zh-CN" altLang="zh-CN" dirty="0" smtClean="0"/>
              <a:t>、</a:t>
            </a:r>
            <a:r>
              <a:rPr kumimoji="1" lang="zh-CN" altLang="en-US" dirty="0"/>
              <a:t>图片文件名</a:t>
            </a:r>
            <a:r>
              <a:rPr kumimoji="1" lang="en-US" altLang="zh-CN" dirty="0" smtClean="0"/>
              <a:t>]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79387" y="650043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63984" y="5799284"/>
            <a:ext cx="609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  sequence: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1#</a:t>
            </a:r>
            <a:r>
              <a:rPr kumimoji="1" lang="zh-CN" altLang="en-US" dirty="0" smtClean="0"/>
              <a:t>图片名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图片名</a:t>
            </a:r>
            <a:r>
              <a:rPr kumimoji="1" lang="en-US" altLang="zh-CN" dirty="0" smtClean="0"/>
              <a:t>3  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05153" y="3875620"/>
            <a:ext cx="6471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</a:t>
            </a:r>
            <a:r>
              <a:rPr kumimoji="1" lang="en-US" altLang="zh-CN" dirty="0" err="1" smtClean="0"/>
              <a:t>name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668924" y="5000583"/>
            <a:ext cx="6774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668923" y="6184178"/>
            <a:ext cx="6637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productname</a:t>
            </a:r>
            <a:r>
              <a:rPr kumimoji="1" lang="en-US" altLang="zh-CN" dirty="0"/>
              <a:t>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6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846" y="4416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032" y="4888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35846" y="5385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3032" y="5947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4346" y="3956893"/>
            <a:ext cx="61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四个都是向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manageProductInfo</a:t>
            </a:r>
            <a:r>
              <a:rPr kumimoji="1" lang="zh-CN" altLang="en-US" dirty="0" smtClean="0"/>
              <a:t>发送请求，请求内容如下：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61359" y="4938620"/>
            <a:ext cx="38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name: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content:htmltable</a:t>
            </a:r>
            <a:endParaRPr kumimoji="1"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3761359" y="5482824"/>
            <a:ext cx="3473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成功后返回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13" name="右大括号 12"/>
          <p:cNvSpPr/>
          <p:nvPr/>
        </p:nvSpPr>
        <p:spPr>
          <a:xfrm>
            <a:off x="2803610" y="4434695"/>
            <a:ext cx="281131" cy="1901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" y="1351537"/>
            <a:ext cx="8788400" cy="2197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777032" y="4519146"/>
            <a:ext cx="309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2462" y="1704846"/>
            <a:ext cx="399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88571" y="2528667"/>
            <a:ext cx="323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productinfo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产品详细介绍内容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88571" y="304168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status:success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0842" y="3436230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saveProductInfoPic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987" y="4421542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17910" y="4923592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71890" y="2125474"/>
            <a:ext cx="523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name: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668924" y="4041233"/>
            <a:ext cx="523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冰箱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classtwo</a:t>
            </a:r>
            <a:r>
              <a:rPr kumimoji="1" lang="en-US" altLang="zh-CN" dirty="0"/>
              <a:t>:</a:t>
            </a:r>
            <a:r>
              <a:rPr kumimoji="1" lang="zh-CN" altLang="en-US" dirty="0"/>
              <a:t>三门</a:t>
            </a:r>
            <a:r>
              <a:rPr kumimoji="1" lang="en-US" altLang="zh-CN" dirty="0"/>
              <a:t> name:</a:t>
            </a:r>
            <a:r>
              <a:rPr kumimoji="1" lang="zh-CN" altLang="en-US" dirty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32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9" y="1524000"/>
            <a:ext cx="20320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2893" y="1524000"/>
            <a:ext cx="4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推荐分类去掉，保留推荐产品，样式调整如下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2882" y="22892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选择分类：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566950" y="2317268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796284" y="2404422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39548" y="5188038"/>
            <a:ext cx="1559853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2870712" y="5279574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5695" y="232947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请选择第一级分类</a:t>
            </a:r>
            <a:endParaRPr kumimoji="1" lang="zh-CN" altLang="en-US" sz="1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39548" y="520176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请选择第二级分类</a:t>
            </a:r>
            <a:endParaRPr kumimoji="1"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21654" y="5189556"/>
            <a:ext cx="1452973" cy="27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4450988" y="5276710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485964" y="520176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请选择产品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42882" y="5138689"/>
            <a:ext cx="9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选择产品：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4823990" y="518116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501364" y="3357557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58529" y="29450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推荐产品：</a:t>
            </a:r>
            <a:endParaRPr kumimoji="1"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566950" y="2945055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序号	一级分类	二级分类	系列	型号	</a:t>
            </a:r>
            <a:r>
              <a:rPr lang="en-US" altLang="zh-CN" sz="1400" dirty="0" smtClean="0"/>
              <a:t>          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640877" y="3357557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1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25230" y="3665334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2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40877" y="3973111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3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40877" y="4280888"/>
            <a:ext cx="560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华文新魏"/>
                <a:ea typeface="华文新魏"/>
                <a:cs typeface="华文新魏"/>
              </a:rPr>
              <a:t>4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                 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家用空调	柜式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Q</a:t>
            </a:r>
            <a:r>
              <a:rPr lang="zh-TW" altLang="en-US" sz="1400" dirty="0" smtClean="0">
                <a:latin typeface="华文新魏"/>
                <a:ea typeface="华文新魏"/>
                <a:cs typeface="华文新魏"/>
              </a:rPr>
              <a:t>铂	</a:t>
            </a:r>
            <a:r>
              <a:rPr lang="en-US" altLang="zh-TW" sz="1400" dirty="0" smtClean="0">
                <a:latin typeface="华文新魏"/>
                <a:ea typeface="华文新魏"/>
                <a:cs typeface="华文新魏"/>
              </a:rPr>
              <a:t>KFR-50LW</a:t>
            </a:r>
            <a:endParaRPr lang="zh-CN" altLang="en-US" sz="1400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1364" y="3712114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501364" y="4019891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501364" y="432766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5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9130" y="1777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30204" y="1777488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7920" y="2245182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36860" y="2245182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1777488"/>
            <a:ext cx="1079500" cy="381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7920" y="3318156"/>
            <a:ext cx="528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选择分类之后，向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3993" y="3901694"/>
            <a:ext cx="367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anage:get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468" y="4470919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408" y="4470919"/>
            <a:ext cx="5972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</a:t>
            </a:r>
            <a:r>
              <a:rPr lang="en-US" altLang="zh-CN" dirty="0" err="1" smtClean="0"/>
              <a:t>classtwo</a:t>
            </a:r>
            <a:r>
              <a:rPr lang="en-US" altLang="zh-CN" dirty="0" smtClean="0"/>
              <a:t>#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</a:t>
            </a:r>
            <a:r>
              <a:rPr lang="zh-CN" altLang="en-US" dirty="0" smtClean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/>
              <a:t>, </a:t>
            </a:r>
            <a:r>
              <a:rPr lang="en-US" altLang="zh-CN" dirty="0" err="1"/>
              <a:t>classtwo</a:t>
            </a:r>
            <a:r>
              <a:rPr lang="en-US" altLang="zh-CN" dirty="0"/>
              <a:t>#</a:t>
            </a:r>
            <a:r>
              <a:rPr lang="zh-CN" altLang="en-US" dirty="0"/>
              <a:t>系列</a:t>
            </a:r>
            <a:r>
              <a:rPr lang="en-US" altLang="zh-CN" dirty="0"/>
              <a:t>_</a:t>
            </a:r>
            <a:r>
              <a:rPr lang="zh-CN" altLang="en-US" dirty="0"/>
              <a:t>型号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lasstwo</a:t>
            </a:r>
            <a:r>
              <a:rPr lang="en-US" altLang="zh-CN" dirty="0" smtClean="0"/>
              <a:t>:[</a:t>
            </a:r>
            <a:r>
              <a:rPr lang="en-US" altLang="zh-CN" dirty="0" err="1" smtClean="0"/>
              <a:t>xxxxx,xxxxxx,xxxxxxx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7573" y="3796346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添加产品，向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853" y="4288349"/>
            <a:ext cx="857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3426" y="48238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7573" y="5330028"/>
            <a:ext cx="48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删除产品，向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manageBestProducts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361" y="5822031"/>
            <a:ext cx="901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classone:classname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classtwo:classname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productname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系列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型号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3426" y="635757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0859" y="1608196"/>
            <a:ext cx="29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选择某一个第二级别类后，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61548" y="1612081"/>
            <a:ext cx="567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getProduct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冰箱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classtwo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三门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7087" y="207589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68987" y="2545009"/>
            <a:ext cx="7219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products: [Q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_X2313413,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,</a:t>
            </a:r>
            <a:r>
              <a:rPr lang="en-US" altLang="zh-CN" dirty="0"/>
              <a:t> Q</a:t>
            </a:r>
            <a:r>
              <a:rPr lang="zh-CN" altLang="en-US" dirty="0"/>
              <a:t>系列</a:t>
            </a:r>
            <a:r>
              <a:rPr lang="en-US" altLang="zh-CN" dirty="0"/>
              <a:t>_X2313413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1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一、账号权限控制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39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三、新闻中心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3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99" y="1524000"/>
            <a:ext cx="1079500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8832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85899" y="1508738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10842" y="2002336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 smtClean="0"/>
              <a:t>news: 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21874" y="2729603"/>
            <a:ext cx="1992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最多返回第一页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10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条新闻，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err="1">
                <a:solidFill>
                  <a:srgbClr val="FF0000"/>
                </a:solidFill>
              </a:rPr>
              <a:t>n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ewscount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新闻总条数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用于确认页码。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67" y="4217049"/>
            <a:ext cx="642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8832" y="1562598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点击删除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99567" y="2029266"/>
            <a:ext cx="42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9567" y="2600971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58832" y="3202446"/>
            <a:ext cx="394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点击编辑向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9567" y="3669114"/>
            <a:ext cx="411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time:xxxx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3983" y="4120685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99567" y="41206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newstitle:xxxxx</a:t>
            </a:r>
            <a:endParaRPr lang="en-US" altLang="zh-CN" dirty="0"/>
          </a:p>
          <a:p>
            <a:r>
              <a:rPr lang="en-US" altLang="zh-CN" dirty="0" smtClean="0"/>
              <a:t>content: </a:t>
            </a:r>
            <a:r>
              <a:rPr lang="en-US" altLang="zh-CN" dirty="0" err="1" smtClean="0"/>
              <a:t>xxxxx</a:t>
            </a:r>
            <a:endParaRPr lang="en-US" altLang="zh-CN" dirty="0" smtClean="0"/>
          </a:p>
          <a:p>
            <a:r>
              <a:rPr lang="en-US" altLang="zh-CN" dirty="0" err="1" smtClean="0"/>
              <a:t>id:xx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58832" y="5492120"/>
            <a:ext cx="380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点击保存向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manageNews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945866" y="5872808"/>
            <a:ext cx="53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manage:update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lang="en-US" altLang="zh-CN" dirty="0"/>
              <a:t>content: </a:t>
            </a:r>
            <a:r>
              <a:rPr lang="en-US" altLang="zh-CN" dirty="0" err="1" smtClean="0"/>
              <a:t>xxxxx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id:xx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2851967" y="6328480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1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三、新闻中心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3681" y="1534151"/>
            <a:ext cx="44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点击增加的保存向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manageNews</a:t>
            </a:r>
            <a:r>
              <a:rPr kumimoji="1" lang="zh-CN" altLang="en-US" dirty="0"/>
              <a:t>发送请</a:t>
            </a:r>
            <a:r>
              <a:rPr kumimoji="1" lang="zh-CN" altLang="en-US" dirty="0" smtClean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54416" y="2000819"/>
            <a:ext cx="43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newstitle:xxx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content:xxxx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07371" y="2371668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02955" y="248562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ewscount:100</a:t>
            </a:r>
            <a:endParaRPr lang="en-US" altLang="zh-CN" dirty="0"/>
          </a:p>
          <a:p>
            <a:r>
              <a:rPr lang="en-US" altLang="zh-CN" dirty="0"/>
              <a:t>products: </a:t>
            </a:r>
            <a:r>
              <a:rPr lang="en-US" altLang="zh-CN" dirty="0" smtClean="0"/>
              <a:t>[title#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, 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 smtClean="0"/>
              <a:t>日期，</a:t>
            </a:r>
            <a:r>
              <a:rPr lang="en-US" altLang="zh-CN" dirty="0"/>
              <a:t>title#</a:t>
            </a:r>
            <a:r>
              <a:rPr lang="zh-CN" altLang="en-US" dirty="0"/>
              <a:t>日期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7455" y="4245140"/>
            <a:ext cx="463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保存文章中的图片发送请求到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saveNewsPic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48987" y="4736666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pic:</a:t>
            </a:r>
            <a:r>
              <a:rPr kumimoji="1" lang="zh-CN" altLang="en-US" dirty="0" smtClean="0"/>
              <a:t>图片文件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7910" y="5238716"/>
            <a:ext cx="400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picname:xxxxxxxxx.jpg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56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四、人才招聘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0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89" y="1602663"/>
            <a:ext cx="1066800" cy="355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158" y="1588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4023" y="1587435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20520" y="1999302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1264" y="237120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30204" y="237120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124" y="3604204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6078" y="3997041"/>
            <a:ext cx="31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13111" y="449985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0819" y="5118193"/>
            <a:ext cx="382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89773" y="5511030"/>
            <a:ext cx="353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6806" y="60138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60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6667" y="1792251"/>
            <a:ext cx="452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编辑的确定按钮，向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60959" y="2314131"/>
            <a:ext cx="5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oldname:xxxx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newname:xxxx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18587" y="2891797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6667" y="3460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3" y="3474981"/>
            <a:ext cx="1028700" cy="330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18686" y="3467183"/>
            <a:ext cx="267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manageJob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75353" y="3879290"/>
            <a:ext cx="160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manage:class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49271" y="4331041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18211" y="4331041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class: [</a:t>
            </a:r>
            <a:r>
              <a:rPr lang="zh-CN" altLang="en-US" dirty="0" smtClean="0"/>
              <a:t>会计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空调安装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仓库管理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58596" y="5457795"/>
            <a:ext cx="428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选择某个工种，向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32636" y="5942490"/>
            <a:ext cx="276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74324" y="6465784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4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四、人才招聘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4" y="1524000"/>
            <a:ext cx="2235200" cy="444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64850" y="1572972"/>
            <a:ext cx="800850" cy="36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7155" y="2406160"/>
            <a:ext cx="37615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职业名称	</a:t>
            </a:r>
            <a:r>
              <a:rPr lang="zh-CN" altLang="en-US" dirty="0" smtClean="0"/>
              <a:t>空调安装师</a:t>
            </a:r>
            <a:endParaRPr lang="en-US" altLang="zh-CN" dirty="0" smtClean="0"/>
          </a:p>
          <a:p>
            <a:r>
              <a:rPr lang="zh-CN" altLang="en-US" dirty="0" smtClean="0"/>
              <a:t>职业类型</a:t>
            </a:r>
            <a:r>
              <a:rPr lang="zh-CN" altLang="en-US" dirty="0"/>
              <a:t>	全职	</a:t>
            </a:r>
            <a:endParaRPr lang="en-US" altLang="zh-CN" dirty="0" smtClean="0"/>
          </a:p>
          <a:p>
            <a:r>
              <a:rPr lang="zh-CN" altLang="en-US" dirty="0" smtClean="0"/>
              <a:t>工作经验</a:t>
            </a:r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年	</a:t>
            </a:r>
            <a:endParaRPr lang="en-US" altLang="zh-CN" dirty="0" smtClean="0"/>
          </a:p>
          <a:p>
            <a:r>
              <a:rPr lang="zh-CN" altLang="en-US" dirty="0" smtClean="0"/>
              <a:t>学历</a:t>
            </a:r>
            <a:r>
              <a:rPr lang="zh-CN" altLang="en-US" dirty="0"/>
              <a:t>要求	</a:t>
            </a:r>
            <a:r>
              <a:rPr lang="zh-CN" altLang="en-US" dirty="0" smtClean="0"/>
              <a:t>初中毕业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地区	广东	</a:t>
            </a:r>
            <a:endParaRPr lang="en-US" altLang="zh-CN" dirty="0" smtClean="0"/>
          </a:p>
          <a:p>
            <a:r>
              <a:rPr lang="zh-CN" altLang="en-US" dirty="0" smtClean="0"/>
              <a:t>招聘</a:t>
            </a:r>
            <a:r>
              <a:rPr lang="zh-CN" altLang="en-US" dirty="0"/>
              <a:t>人数	</a:t>
            </a:r>
            <a:r>
              <a:rPr lang="en-US" altLang="zh-CN" dirty="0"/>
              <a:t>20	</a:t>
            </a:r>
            <a:endParaRPr lang="en-US" altLang="zh-CN" dirty="0" smtClean="0"/>
          </a:p>
          <a:p>
            <a:r>
              <a:rPr lang="zh-CN" altLang="en-US" dirty="0" smtClean="0"/>
              <a:t>月</a:t>
            </a:r>
            <a:r>
              <a:rPr lang="zh-CN" altLang="en-US" dirty="0"/>
              <a:t>薪	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面谈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8991" y="4934501"/>
            <a:ext cx="405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编辑后保存，向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manageJob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19809" y="5449248"/>
            <a:ext cx="393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name:xxxx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809" y="6293072"/>
            <a:ext cx="290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info:xxxxxxx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92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五、企业文化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5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保存‘企业文化’，向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ompanyinfo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681" y="1524000"/>
            <a:ext cx="10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、点击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2" y="1382513"/>
            <a:ext cx="736600" cy="66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2290" y="1524000"/>
            <a:ext cx="427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getAccount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发出获取账户信息请求；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0681" y="2259937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5999" y="2247588"/>
            <a:ext cx="532208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“</a:t>
            </a:r>
            <a:r>
              <a:rPr lang="en-US" altLang="zh-CN" dirty="0" err="1"/>
              <a:t>userinfo</a:t>
            </a:r>
            <a:r>
              <a:rPr lang="en-US" altLang="zh-CN" dirty="0"/>
              <a:t>”: [</a:t>
            </a:r>
          </a:p>
          <a:p>
            <a:r>
              <a:rPr lang="en-US" altLang="zh-CN" dirty="0"/>
              <a:t>{ ” </a:t>
            </a:r>
            <a:r>
              <a:rPr lang="en-US" altLang="zh-CN" dirty="0" err="1"/>
              <a:t>account":"John</a:t>
            </a:r>
            <a:r>
              <a:rPr lang="en-US" altLang="zh-CN" dirty="0"/>
              <a:t>" , ”permission":2},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account":"Anna</a:t>
            </a:r>
            <a:r>
              <a:rPr lang="en-US" altLang="zh-CN" dirty="0"/>
              <a:t>" , "permission”:1},</a:t>
            </a:r>
          </a:p>
          <a:p>
            <a:r>
              <a:rPr lang="en-US" altLang="zh-CN" dirty="0"/>
              <a:t>{ "</a:t>
            </a:r>
            <a:r>
              <a:rPr lang="en-US" altLang="zh-CN" dirty="0" err="1"/>
              <a:t>account":"Peter</a:t>
            </a:r>
            <a:r>
              <a:rPr lang="en-US" altLang="zh-CN" dirty="0"/>
              <a:t>" , "permission”:0}]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6529" y="4174705"/>
            <a:ext cx="657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注意：权限为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的账号允许权限为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的超级用户删除和修改！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5" y="4848617"/>
            <a:ext cx="1422400" cy="139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9924" y="5274126"/>
            <a:ext cx="184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删除按钮与修改按钮放在一起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40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点击‘格力精神’，向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格力精神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part:gree</a:t>
            </a:r>
            <a:r>
              <a:rPr lang="en-US" altLang="zh-CN" dirty="0" err="1"/>
              <a:t>mind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点击‘领导致词’，向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29603" y="2707131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领导致词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part:leaderword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5037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74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五、企业文化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点击‘企业荣誉’，向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part:</a:t>
            </a:r>
            <a:r>
              <a:rPr lang="en-US" altLang="zh-CN" dirty="0" err="1" smtClean="0"/>
              <a:t>companyhonor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96589" y="2736853"/>
            <a:ext cx="592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endParaRPr kumimoji="1" lang="en-US" altLang="zh-CN" dirty="0" smtClean="0"/>
          </a:p>
          <a:p>
            <a:r>
              <a:rPr lang="en-US" altLang="zh-CN" dirty="0" err="1" smtClean="0"/>
              <a:t>honorpic</a:t>
            </a:r>
            <a:r>
              <a:rPr lang="en-US" altLang="zh-CN" dirty="0"/>
              <a:t>: </a:t>
            </a:r>
            <a:r>
              <a:rPr lang="en-US" altLang="zh-CN" dirty="0" smtClean="0"/>
              <a:t>[picname1</a:t>
            </a:r>
            <a:r>
              <a:rPr lang="en-US" altLang="zh-CN" dirty="0"/>
              <a:t>.jpg, </a:t>
            </a:r>
            <a:r>
              <a:rPr lang="en-US" altLang="zh-CN" dirty="0" smtClean="0"/>
              <a:t>picname2</a:t>
            </a:r>
            <a:r>
              <a:rPr lang="en-US" altLang="zh-CN" dirty="0"/>
              <a:t>.jpg, picname3.jpg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657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’图片，向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24096" y="4865706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6766" y="5238133"/>
            <a:ext cx="611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删除‘</a:t>
            </a:r>
            <a:r>
              <a:rPr kumimoji="1" lang="zh-CN" altLang="en-US" dirty="0"/>
              <a:t>企业荣誉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</a:t>
            </a:r>
            <a:r>
              <a:rPr lang="en-US" altLang="zh-CN" dirty="0" err="1" smtClean="0"/>
              <a:t>CompanyCulture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6363" y="5742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part:</a:t>
            </a:r>
            <a:r>
              <a:rPr lang="en-US" altLang="zh-CN" dirty="0" err="1"/>
              <a:t>companyhonor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pic:[</a:t>
            </a:r>
            <a:r>
              <a:rPr kumimoji="1" lang="en-US" altLang="zh-CN" dirty="0" err="1" smtClean="0"/>
              <a:t>xxx,xxx,xxx,xxx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13359" y="646859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835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六、联系我们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60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六、联系我们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4366" y="1681962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点击‘联系我们’，向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</a:t>
            </a:r>
            <a:r>
              <a:rPr lang="en-US" altLang="zh-CN" dirty="0" err="1" smtClean="0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100" y="21904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/>
              <a:t>               </a:t>
            </a:r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09688" y="2794062"/>
            <a:ext cx="282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4366" y="3630744"/>
            <a:ext cx="545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保存‘</a:t>
            </a:r>
            <a:r>
              <a:rPr kumimoji="1" lang="zh-CN" altLang="en-US" dirty="0"/>
              <a:t>联系我们</a:t>
            </a:r>
            <a:r>
              <a:rPr kumimoji="1" lang="zh-CN" altLang="en-US" dirty="0" smtClean="0"/>
              <a:t>’，向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manageC</a:t>
            </a:r>
            <a:r>
              <a:rPr lang="en-US" altLang="zh-CN" dirty="0" err="1"/>
              <a:t>ontactUs</a:t>
            </a:r>
            <a:r>
              <a:rPr lang="zh-CN" altLang="en-US" dirty="0" smtClean="0"/>
              <a:t>发送请求</a:t>
            </a:r>
            <a:r>
              <a:rPr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7100" y="41392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content:xxx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09688" y="5025245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七、工程案例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394325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1693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8342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38160" y="1587090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12718" y="2716993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2" y="2266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7" y="2375283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60356" y="1587090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请选择工程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679577" y="1587090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等腰三角形 23"/>
          <p:cNvSpPr/>
          <p:nvPr/>
        </p:nvSpPr>
        <p:spPr>
          <a:xfrm flipV="1">
            <a:off x="2744010" y="1677076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工程标题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340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工程案例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case: [casename1, casename2, casename3]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manageCase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kumimoji="1" lang="en-US" altLang="zh-CN" dirty="0" err="1" smtClean="0"/>
              <a:t>casename:XXXXXX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kumimoji="1" lang="en-US" altLang="zh-CN" dirty="0" err="1"/>
              <a:t>casename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9518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oldcasename:xxxxx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casename:XXXXXX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casename:XXXXX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0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七、工程案例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manageCase</a:t>
            </a:r>
            <a:r>
              <a:rPr kumimoji="1" lang="zh-CN" altLang="en-US" dirty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1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、点击删除按钮的时候：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71136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8477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32514" y="2954240"/>
            <a:ext cx="914400" cy="376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04652" y="2253093"/>
            <a:ext cx="27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确定删除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账户？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lang="en-US" altLang="zh-CN" dirty="0" err="1"/>
              <a:t>manage</a:t>
            </a:r>
            <a:r>
              <a:rPr kumimoji="1" lang="en-US" altLang="zh-CN" dirty="0" err="1" smtClean="0"/>
              <a:t>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0302" y="4135596"/>
            <a:ext cx="21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90059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6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删除对应的账户数据行。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05833" y="4135596"/>
            <a:ext cx="181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manage’:delete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74423" y="1893332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6054" y="24377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正在删除请稍等。。。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90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八、店面展示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3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18" name="矩形 17"/>
          <p:cNvSpPr/>
          <p:nvPr/>
        </p:nvSpPr>
        <p:spPr>
          <a:xfrm>
            <a:off x="1212717" y="2643084"/>
            <a:ext cx="1292802" cy="1041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241" y="21930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封面图片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12716" y="2301374"/>
            <a:ext cx="1189835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上传图片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20267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97635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14284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964102" y="1626052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86298" y="1626052"/>
            <a:ext cx="1519221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请选择店面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505519" y="1626052"/>
            <a:ext cx="298734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等腰三角形 27"/>
          <p:cNvSpPr/>
          <p:nvPr/>
        </p:nvSpPr>
        <p:spPr>
          <a:xfrm flipV="1">
            <a:off x="2569952" y="1716038"/>
            <a:ext cx="133078" cy="12524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60356" y="3936710"/>
            <a:ext cx="5949178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以下区域是写文章。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0356" y="3936710"/>
            <a:ext cx="5949178" cy="34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店面标题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60356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62409" y="5606858"/>
            <a:ext cx="724968" cy="26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2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6444" y="1524000"/>
            <a:ext cx="4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店面展示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88615" y="2025219"/>
            <a:ext cx="140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manage:get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4894" y="2425576"/>
            <a:ext cx="592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  <a:p>
            <a:r>
              <a:rPr lang="en-US" altLang="zh-CN" dirty="0" smtClean="0"/>
              <a:t>shop: [</a:t>
            </a:r>
            <a:r>
              <a:rPr lang="en-US" altLang="zh-CN" dirty="0"/>
              <a:t>shop</a:t>
            </a:r>
            <a:r>
              <a:rPr lang="en-US" altLang="zh-CN" dirty="0" smtClean="0"/>
              <a:t>name1, </a:t>
            </a:r>
            <a:r>
              <a:rPr lang="en-US" altLang="zh-CN" dirty="0"/>
              <a:t>shop</a:t>
            </a:r>
            <a:r>
              <a:rPr lang="en-US" altLang="zh-CN" dirty="0" smtClean="0"/>
              <a:t>name2, </a:t>
            </a:r>
            <a:r>
              <a:rPr lang="en-US" altLang="zh-CN" dirty="0"/>
              <a:t>shop</a:t>
            </a:r>
            <a:r>
              <a:rPr lang="en-US" altLang="zh-CN" dirty="0" smtClean="0"/>
              <a:t>name3]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6444" y="3221991"/>
            <a:ext cx="4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376323" y="3723210"/>
            <a:ext cx="38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65263" y="4421056"/>
            <a:ext cx="3272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err="1" smtClean="0"/>
              <a:t>pic:xxxxxxxxx</a:t>
            </a:r>
            <a:endParaRPr kumimoji="1" lang="en-US" altLang="zh-CN" dirty="0" smtClean="0"/>
          </a:p>
          <a:p>
            <a:r>
              <a:rPr lang="en-US" altLang="zh-CN" dirty="0" err="1"/>
              <a:t>shop</a:t>
            </a:r>
            <a:r>
              <a:rPr kumimoji="1" lang="en-US" altLang="zh-CN" dirty="0" err="1"/>
              <a:t>name</a:t>
            </a:r>
            <a:r>
              <a:rPr kumimoji="1" lang="en-US" altLang="zh-CN" dirty="0" err="1" smtClean="0"/>
              <a:t>:xxxxxxxx</a:t>
            </a:r>
            <a:endParaRPr kumimoji="1" lang="en-US" altLang="zh-CN" dirty="0"/>
          </a:p>
          <a:p>
            <a:r>
              <a:rPr lang="en-US" altLang="zh-CN" dirty="0" err="1" smtClean="0"/>
              <a:t>content:xxxxxxxxxxx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15683" y="4176300"/>
            <a:ext cx="15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44028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4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增加的‘确认’按扭，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3520" y="2148813"/>
            <a:ext cx="684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manage:add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2810" y="2679652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885" y="3288905"/>
            <a:ext cx="5903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编辑的</a:t>
            </a:r>
            <a:r>
              <a:rPr kumimoji="1" lang="zh-CN" altLang="en-US" dirty="0"/>
              <a:t>‘确认’按扭，向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2499" y="3800105"/>
            <a:ext cx="89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anage:edit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pic:xxxxxx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old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r>
              <a:rPr kumimoji="1" lang="en-US" altLang="zh-CN" dirty="0" smtClean="0"/>
              <a:t>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name:XXXXXX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content:xxxxxxx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72810" y="433094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7885" y="4885699"/>
            <a:ext cx="353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72810" y="5289357"/>
            <a:ext cx="38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</a:t>
            </a:r>
            <a:r>
              <a:rPr lang="en-US" altLang="zh-CN" dirty="0" err="1"/>
              <a:t>shop</a:t>
            </a:r>
            <a:r>
              <a:rPr kumimoji="1" lang="en-US" altLang="zh-CN" dirty="0" err="1" smtClean="0"/>
              <a:t>name:XXXXX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72810" y="5762969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9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八、店面展示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885" y="1581209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增加的‘排序’按扭，</a:t>
            </a:r>
            <a:r>
              <a:rPr kumimoji="1" lang="zh-CN" altLang="en-US" dirty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/>
              <a:t>manageShop</a:t>
            </a:r>
            <a:r>
              <a:rPr kumimoji="1" lang="zh-CN" altLang="en-US" dirty="0" smtClean="0"/>
              <a:t>发送请</a:t>
            </a:r>
            <a:r>
              <a:rPr kumimoji="1" lang="zh-CN" altLang="en-US" dirty="0"/>
              <a:t>求</a:t>
            </a:r>
            <a:r>
              <a:rPr kumimoji="1" lang="en-US" altLang="zh-CN" dirty="0" smtClean="0"/>
              <a:t>: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044541" y="2153451"/>
            <a:ext cx="46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sequence:AAA</a:t>
            </a:r>
            <a:r>
              <a:rPr kumimoji="1" lang="zh-CN" altLang="en-US" dirty="0"/>
              <a:t>＃</a:t>
            </a:r>
            <a:r>
              <a:rPr kumimoji="1" lang="en-US" altLang="zh-CN" dirty="0"/>
              <a:t>BBB</a:t>
            </a:r>
            <a:r>
              <a:rPr kumimoji="1" lang="zh-CN" altLang="en-US" dirty="0"/>
              <a:t>＃</a:t>
            </a:r>
            <a:r>
              <a:rPr kumimoji="1" lang="en-US" altLang="zh-CN" dirty="0"/>
              <a:t>CCC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2725" y="2677384"/>
            <a:ext cx="317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结构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status:success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15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一、账号控制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4918" y="1524000"/>
            <a:ext cx="285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、点击编辑按钮的时候：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7851" y="1769740"/>
            <a:ext cx="3249166" cy="16487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81500" y="2382592"/>
            <a:ext cx="27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正在修改中，请稍等。。。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936" y="3695740"/>
            <a:ext cx="54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点击确定之后向</a:t>
            </a:r>
            <a:r>
              <a:rPr kumimoji="1" lang="en-US" altLang="zh-CN" dirty="0" smtClean="0"/>
              <a:t>’/</a:t>
            </a:r>
            <a:r>
              <a:rPr kumimoji="1" lang="en-US" altLang="zh-CN" dirty="0" err="1" smtClean="0"/>
              <a:t>manageAccount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请求：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685872" y="4129217"/>
            <a:ext cx="376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‘account’:</a:t>
            </a:r>
            <a:r>
              <a:rPr kumimoji="1" lang="en-US" altLang="zh-CN" dirty="0" err="1" smtClean="0"/>
              <a:t>ChanSea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‘permission’:1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80936" y="4656860"/>
            <a:ext cx="36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修改成功后会返回以下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03250" y="5078617"/>
            <a:ext cx="237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：‘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’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83902" y="5675192"/>
            <a:ext cx="581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然后数据后台的前端再通过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修改对应的账户数据行。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50003" y="2883996"/>
            <a:ext cx="1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两个值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可以选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86371" y="4129217"/>
            <a:ext cx="15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manage’:edit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18" y="2311490"/>
            <a:ext cx="1201276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ChanSea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96193" y="2311490"/>
            <a:ext cx="985095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81288" y="2311490"/>
            <a:ext cx="1772724" cy="405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990687" y="2370423"/>
            <a:ext cx="621250" cy="277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等腰三角形 31"/>
          <p:cNvSpPr/>
          <p:nvPr/>
        </p:nvSpPr>
        <p:spPr>
          <a:xfrm rot="10800000">
            <a:off x="2380864" y="2461959"/>
            <a:ext cx="162439" cy="10529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242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720566" y="2358665"/>
            <a:ext cx="763877" cy="305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二、产品编辑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2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1571247"/>
            <a:ext cx="14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、产品分类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9130" y="2109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61" y="2109304"/>
            <a:ext cx="1041400" cy="457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0204" y="2109304"/>
            <a:ext cx="273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getClassOne</a:t>
            </a:r>
            <a:r>
              <a:rPr kumimoji="1" lang="zh-CN" altLang="en-US" dirty="0" smtClean="0"/>
              <a:t>发出请求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7920" y="2576998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36860" y="2576998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classone</a:t>
            </a:r>
            <a:r>
              <a:rPr lang="en-US" altLang="zh-CN" dirty="0"/>
              <a:t>: </a:t>
            </a:r>
            <a:r>
              <a:rPr lang="en-US" altLang="zh-CN" dirty="0" smtClean="0"/>
              <a:t>[</a:t>
            </a:r>
            <a:r>
              <a:rPr lang="zh-CN" altLang="en-US" dirty="0" smtClean="0"/>
              <a:t>冰箱</a:t>
            </a:r>
            <a:r>
              <a:rPr lang="en-US" altLang="zh-CN" dirty="0" smtClean="0"/>
              <a:t>,</a:t>
            </a:r>
            <a:r>
              <a:rPr lang="zh-CN" altLang="en-US" dirty="0" smtClean="0"/>
              <a:t>空调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121691" y="3891191"/>
            <a:ext cx="786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ClassOne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0729" y="4651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729" y="518093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0729" y="5729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7283" y="4651941"/>
            <a:ext cx="335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7283" y="5180937"/>
            <a:ext cx="372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27283" y="5729208"/>
            <a:ext cx="3340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手机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oldname:shouji</a:t>
            </a:r>
            <a:endParaRPr kumimoji="1"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4647907" y="465194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29985" y="5180937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7218" y="4836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711420" y="4651941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注意，删除的时候要弹出确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认，以防误删增加修改删除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的过程中必须跟账户控制一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样，要弹出等待框，直到接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76466"/>
            <a:ext cx="296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选择某一个第一级别类后，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7889" y="1580351"/>
            <a:ext cx="439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getClassTwo</a:t>
            </a:r>
            <a:r>
              <a:rPr kumimoji="1" lang="zh-CN" altLang="en-US" dirty="0" smtClean="0"/>
              <a:t>发出请求：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428" y="2044160"/>
            <a:ext cx="176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结构：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2368" y="2044160"/>
            <a:ext cx="4733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 err="1" smtClean="0"/>
              <a:t>classtwo</a:t>
            </a:r>
            <a:r>
              <a:rPr lang="en-US" altLang="zh-CN" dirty="0" smtClean="0"/>
              <a:t>: </a:t>
            </a:r>
            <a:r>
              <a:rPr lang="en-US" altLang="zh-CN" dirty="0"/>
              <a:t>[</a:t>
            </a:r>
            <a:r>
              <a:rPr lang="zh-CN" altLang="en-US" dirty="0"/>
              <a:t>冰箱</a:t>
            </a:r>
            <a:r>
              <a:rPr lang="en-US" altLang="zh-CN" dirty="0"/>
              <a:t>,</a:t>
            </a:r>
            <a:r>
              <a:rPr lang="zh-CN" altLang="en-US" dirty="0"/>
              <a:t>空调</a:t>
            </a:r>
            <a:r>
              <a:rPr lang="en-US" altLang="zh-CN" dirty="0"/>
              <a:t>,</a:t>
            </a:r>
            <a:r>
              <a:rPr lang="zh-CN" altLang="en-US" dirty="0"/>
              <a:t>日用电器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2547" y="3940951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点击增删改都会在下面出现输入框，然后点击确认之后向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manage</a:t>
            </a:r>
            <a:r>
              <a:rPr kumimoji="1" lang="en-US" altLang="zh-CN" dirty="0" err="1" smtClean="0"/>
              <a:t>ClassTwo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发送请求。增删改发送的数据分别对应如下：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585" y="4701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增加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85" y="5230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585" y="5778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58139" y="4701701"/>
            <a:ext cx="479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anage:add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空调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挂式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58139" y="5230697"/>
            <a:ext cx="509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manage:delete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地式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8139" y="5778968"/>
            <a:ext cx="483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manage:edit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classone</a:t>
            </a:r>
            <a:r>
              <a:rPr kumimoji="1" lang="en-US" altLang="zh-CN" dirty="0"/>
              <a:t>:</a:t>
            </a:r>
            <a:r>
              <a:rPr kumimoji="1" lang="zh-CN" altLang="en-US" dirty="0"/>
              <a:t>空调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中央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oldname:zhong</a:t>
            </a:r>
            <a:endParaRPr kumimoji="1" lang="zh-CN" altLang="en-US" dirty="0"/>
          </a:p>
        </p:txBody>
      </p:sp>
      <p:sp>
        <p:nvSpPr>
          <p:cNvPr id="15" name="右大括号 14"/>
          <p:cNvSpPr/>
          <p:nvPr/>
        </p:nvSpPr>
        <p:spPr>
          <a:xfrm>
            <a:off x="5703502" y="4701701"/>
            <a:ext cx="156089" cy="1446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9591" y="5413494"/>
            <a:ext cx="19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success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76824" y="50691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成功后返回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02580" y="4587282"/>
            <a:ext cx="144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注意，删除的时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候要弹出确认，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以防误删增加修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改删除的过程中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必须跟账户控制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一样，要弹出等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zh-CN" altLang="en-US" sz="1400" dirty="0" smtClean="0">
                <a:solidFill>
                  <a:srgbClr val="FF0000"/>
                </a:solidFill>
              </a:rPr>
              <a:t>待框，直到接收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success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二、产品编辑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200" y="1513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关于分类的排序：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08480"/>
            <a:ext cx="2997200" cy="546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440" y="1903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3120" y="18765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后面增加排序按钮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9440" y="2374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点击排序按钮：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21691" y="2518338"/>
            <a:ext cx="1990686" cy="249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9954" y="2726121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49954" y="3071438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1730" y="345927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49954" y="3851955"/>
            <a:ext cx="150624" cy="17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3868" y="2597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冰箱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93868" y="2966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空调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868" y="3361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热水器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93868" y="37308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电饭煲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22258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17880" y="4104026"/>
            <a:ext cx="343222" cy="38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3379461" y="4157264"/>
            <a:ext cx="228814" cy="2482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箭头 22"/>
          <p:cNvSpPr/>
          <p:nvPr/>
        </p:nvSpPr>
        <p:spPr>
          <a:xfrm flipV="1">
            <a:off x="3878754" y="4184151"/>
            <a:ext cx="228814" cy="24252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9954" y="4611093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确定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70280" y="4614748"/>
            <a:ext cx="767926" cy="297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155" y="5171747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确定之后发送数据分别到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84150" y="5616387"/>
            <a:ext cx="731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manageClassOne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99440" y="6138119"/>
            <a:ext cx="58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发到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manageClassTwo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manage:sort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classone</a:t>
            </a:r>
            <a:r>
              <a:rPr kumimoji="1" lang="zh-CN" altLang="en-US" dirty="0" smtClean="0"/>
              <a:t>：空调</a:t>
            </a:r>
            <a:r>
              <a:rPr kumimoji="1" lang="en-US" altLang="zh-CN" dirty="0" smtClean="0"/>
              <a:t> 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    sequence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AAA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BBB</a:t>
            </a:r>
            <a:r>
              <a:rPr kumimoji="1" lang="zh-CN" altLang="en-US" dirty="0" smtClean="0"/>
              <a:t>＃</a:t>
            </a:r>
            <a:r>
              <a:rPr kumimoji="1" lang="en-US" altLang="zh-CN" dirty="0" smtClean="0"/>
              <a:t>CCC 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66889" y="59056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分类按顺序用井号‘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zh-CN" altLang="en-US" dirty="0" smtClean="0">
                <a:solidFill>
                  <a:srgbClr val="FF0000"/>
                </a:solidFill>
              </a:rPr>
              <a:t>’串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成一个字符串，成功返回：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status:success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5042</TotalTime>
  <Words>2175</Words>
  <Application>Microsoft Macintosh PowerPoint</Application>
  <PresentationFormat>全屏显示(4:3)</PresentationFormat>
  <Paragraphs>462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清晰</vt:lpstr>
      <vt:lpstr>忠胜格力</vt:lpstr>
      <vt:lpstr>一、账号权限控制 </vt:lpstr>
      <vt:lpstr>一、账号控制</vt:lpstr>
      <vt:lpstr>一、账号控制</vt:lpstr>
      <vt:lpstr>一、账号控制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二、产品编辑</vt:lpstr>
      <vt:lpstr>三、新闻中心</vt:lpstr>
      <vt:lpstr>三、新闻中心</vt:lpstr>
      <vt:lpstr>三、新闻中心</vt:lpstr>
      <vt:lpstr>三、新闻中心</vt:lpstr>
      <vt:lpstr>四、人才招聘</vt:lpstr>
      <vt:lpstr>四、人才招聘</vt:lpstr>
      <vt:lpstr>四、人才招聘</vt:lpstr>
      <vt:lpstr>四、人才招聘</vt:lpstr>
      <vt:lpstr>五、企业文化</vt:lpstr>
      <vt:lpstr>五、企业文化</vt:lpstr>
      <vt:lpstr>五、企业文化</vt:lpstr>
      <vt:lpstr>五、企业文化</vt:lpstr>
      <vt:lpstr>五、企业文化</vt:lpstr>
      <vt:lpstr>六、联系我们</vt:lpstr>
      <vt:lpstr>六、联系我们</vt:lpstr>
      <vt:lpstr>七、工程案例</vt:lpstr>
      <vt:lpstr>七、工程案例</vt:lpstr>
      <vt:lpstr>七、工程案例</vt:lpstr>
      <vt:lpstr>七、工程案例</vt:lpstr>
      <vt:lpstr>七、工程案例</vt:lpstr>
      <vt:lpstr>八、店面展示</vt:lpstr>
      <vt:lpstr>八、店面展示</vt:lpstr>
      <vt:lpstr>八、店面展示</vt:lpstr>
      <vt:lpstr>八、店面展示</vt:lpstr>
      <vt:lpstr>八、店面展示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忠胜格力</dc:title>
  <dc:creator>洋 陈</dc:creator>
  <cp:lastModifiedBy>洋 陈</cp:lastModifiedBy>
  <cp:revision>218</cp:revision>
  <dcterms:created xsi:type="dcterms:W3CDTF">2015-05-23T08:31:49Z</dcterms:created>
  <dcterms:modified xsi:type="dcterms:W3CDTF">2015-05-28T15:26:12Z</dcterms:modified>
</cp:coreProperties>
</file>