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打开页面后发送的</a:t>
            </a:r>
            <a:r>
              <a:rPr kumimoji="1" lang="zh-CN" altLang="en-US" dirty="0" smtClean="0"/>
              <a:t>请求</a:t>
            </a:r>
            <a:r>
              <a:rPr kumimoji="1" lang="zh-CN" altLang="en-US" dirty="0" smtClean="0"/>
              <a:t>接口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请求：</a:t>
            </a:r>
            <a:r>
              <a:rPr kumimoji="1" lang="en-US" altLang="zh-CN" dirty="0" smtClean="0"/>
              <a:t>Get</a:t>
            </a:r>
            <a:endParaRPr kumimoji="1" lang="zh-CN" altLang="en-US" dirty="0" smtClean="0"/>
          </a:p>
          <a:p>
            <a:r>
              <a:rPr kumimoji="1" lang="zh-CN" altLang="en-US" dirty="0" smtClean="0"/>
              <a:t>请求内容：无</a:t>
            </a:r>
          </a:p>
          <a:p>
            <a:r>
              <a:rPr kumimoji="1" lang="zh-CN" altLang="en-US" dirty="0" smtClean="0"/>
              <a:t>返回内容：</a:t>
            </a:r>
          </a:p>
          <a:p>
            <a:pPr lvl="1"/>
            <a:r>
              <a:rPr kumimoji="1" lang="zh-CN" altLang="en-US" dirty="0" smtClean="0"/>
              <a:t>有数据：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{</a:t>
            </a:r>
          </a:p>
          <a:p>
            <a:pPr lvl="2"/>
            <a:r>
              <a:rPr kumimoji="1" lang="en-US" altLang="zh-CN" dirty="0"/>
              <a:t>content:[[1,’xxxx’],[2,’xxx’],[4,</a:t>
            </a:r>
            <a:r>
              <a:rPr kumimoji="1" lang="en-US" altLang="zh-CN"/>
              <a:t>’xxx</a:t>
            </a:r>
            <a:r>
              <a:rPr kumimoji="1" lang="en-US" altLang="zh-CN" smtClean="0"/>
              <a:t>’],[8,</a:t>
            </a:r>
            <a:r>
              <a:rPr kumimoji="1" lang="en-US" altLang="zh-CN" dirty="0"/>
              <a:t>’xxx’]]</a:t>
            </a:r>
          </a:p>
          <a:p>
            <a:pPr lvl="2"/>
            <a:r>
              <a:rPr kumimoji="1" lang="en-US" altLang="zh-CN" dirty="0" smtClean="0"/>
              <a:t>}</a:t>
            </a:r>
            <a:endParaRPr kumimoji="1" lang="zh-CN" altLang="en-US" dirty="0" smtClean="0"/>
          </a:p>
          <a:p>
            <a:pPr lvl="1"/>
            <a:r>
              <a:rPr kumimoji="1" lang="zh-CN" altLang="en-US" dirty="0"/>
              <a:t>无数据</a:t>
            </a:r>
            <a:r>
              <a:rPr kumimoji="1" lang="zh-CN" altLang="en-US" dirty="0" smtClean="0"/>
              <a:t>：</a:t>
            </a:r>
          </a:p>
          <a:p>
            <a:pPr lvl="2"/>
            <a:r>
              <a:rPr kumimoji="1" lang="en-US" altLang="zh-CN" dirty="0" smtClean="0"/>
              <a:t>{</a:t>
            </a:r>
          </a:p>
          <a:p>
            <a:pPr lvl="2"/>
            <a:r>
              <a:rPr kumimoji="1" lang="en-US" altLang="zh-CN" dirty="0" err="1" smtClean="0"/>
              <a:t>content:null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}</a:t>
            </a:r>
            <a:endParaRPr kumimoji="1" lang="zh-CN" altLang="en-US" dirty="0"/>
          </a:p>
          <a:p>
            <a:pPr lvl="2"/>
            <a:endParaRPr kumimoji="1" lang="zh-CN" altLang="en-US" dirty="0" smtClean="0"/>
          </a:p>
          <a:p>
            <a:pPr lvl="2"/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12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每一次提交翻译的接口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527586"/>
            <a:ext cx="10233800" cy="501306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请求：</a:t>
            </a:r>
            <a:r>
              <a:rPr kumimoji="1" lang="en-US" altLang="zh-CN" dirty="0" smtClean="0"/>
              <a:t>Post</a:t>
            </a:r>
            <a:endParaRPr kumimoji="1" lang="zh-CN" altLang="en-US" dirty="0"/>
          </a:p>
          <a:p>
            <a:r>
              <a:rPr kumimoji="1" lang="zh-CN" altLang="en-US" dirty="0"/>
              <a:t>请求内容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id:xxx</a:t>
            </a:r>
            <a:r>
              <a:rPr kumimoji="1" lang="en-US" altLang="zh-CN" dirty="0" smtClean="0"/>
              <a:t>,</a:t>
            </a:r>
          </a:p>
          <a:p>
            <a:pPr lvl="1"/>
            <a:r>
              <a:rPr kumimoji="1" lang="en-US" altLang="zh-CN" dirty="0" err="1" smtClean="0"/>
              <a:t>en:xxx</a:t>
            </a:r>
            <a:r>
              <a:rPr kumimoji="1" lang="en-US" altLang="zh-CN" dirty="0" smtClean="0"/>
              <a:t>,</a:t>
            </a:r>
          </a:p>
          <a:p>
            <a:pPr lvl="1"/>
            <a:r>
              <a:rPr kumimoji="1" lang="en-US" altLang="zh-CN" dirty="0" err="1" smtClean="0"/>
              <a:t>zh</a:t>
            </a:r>
            <a:r>
              <a:rPr kumimoji="1" lang="en-US" altLang="zh-CN" dirty="0" err="1" smtClean="0"/>
              <a:t>:xxx</a:t>
            </a:r>
            <a:r>
              <a:rPr kumimoji="1" lang="en-US" altLang="zh-CN" dirty="0" smtClean="0"/>
              <a:t>,</a:t>
            </a:r>
            <a:endParaRPr kumimoji="1" lang="zh-CN" altLang="en-US" dirty="0"/>
          </a:p>
          <a:p>
            <a:r>
              <a:rPr kumimoji="1" lang="zh-CN" altLang="en-US" dirty="0"/>
              <a:t>返回内容：</a:t>
            </a:r>
          </a:p>
          <a:p>
            <a:pPr lvl="1"/>
            <a:r>
              <a:rPr kumimoji="1" lang="zh-CN" altLang="en-US" dirty="0" smtClean="0"/>
              <a:t>成功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{</a:t>
            </a:r>
          </a:p>
          <a:p>
            <a:pPr lvl="2"/>
            <a:r>
              <a:rPr kumimoji="1" lang="en-US" altLang="zh-CN" dirty="0" err="1" smtClean="0"/>
              <a:t>state:true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}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无数据：</a:t>
            </a:r>
          </a:p>
          <a:p>
            <a:pPr lvl="2"/>
            <a:r>
              <a:rPr kumimoji="1" lang="en-US" altLang="zh-CN" dirty="0"/>
              <a:t>{</a:t>
            </a:r>
          </a:p>
          <a:p>
            <a:pPr lvl="2"/>
            <a:r>
              <a:rPr kumimoji="1" lang="en-US" altLang="zh-CN" dirty="0" err="1" smtClean="0"/>
              <a:t>state:false</a:t>
            </a:r>
            <a:endParaRPr kumimoji="1" lang="en-US" altLang="zh-CN" dirty="0"/>
          </a:p>
          <a:p>
            <a:pPr lvl="2"/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36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28</TotalTime>
  <Words>80</Words>
  <Application>Microsoft Macintosh PowerPoint</Application>
  <PresentationFormat>宽屏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Corbel</vt:lpstr>
      <vt:lpstr>华文楷体</vt:lpstr>
      <vt:lpstr>Arial</vt:lpstr>
      <vt:lpstr>深度</vt:lpstr>
      <vt:lpstr>打开页面后发送的请求接口。</vt:lpstr>
      <vt:lpstr>每一次提交翻译的接口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打开页面后发送的请求。</dc:title>
  <dc:creator>陈洋</dc:creator>
  <cp:lastModifiedBy>陈洋</cp:lastModifiedBy>
  <cp:revision>9</cp:revision>
  <dcterms:created xsi:type="dcterms:W3CDTF">2015-12-02T08:15:02Z</dcterms:created>
  <dcterms:modified xsi:type="dcterms:W3CDTF">2015-12-02T08:43:41Z</dcterms:modified>
</cp:coreProperties>
</file>