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14"/>
  </p:notesMasterIdLst>
  <p:handoutMasterIdLst>
    <p:handoutMasterId r:id="rId15"/>
  </p:handoutMasterIdLst>
  <p:sldIdLst>
    <p:sldId id="256" r:id="rId2"/>
    <p:sldId id="257" r:id="rId3"/>
    <p:sldId id="259" r:id="rId4"/>
    <p:sldId id="260" r:id="rId5"/>
    <p:sldId id="283" r:id="rId6"/>
    <p:sldId id="284" r:id="rId7"/>
    <p:sldId id="285" r:id="rId8"/>
    <p:sldId id="270" r:id="rId9"/>
    <p:sldId id="286" r:id="rId10"/>
    <p:sldId id="261" r:id="rId11"/>
    <p:sldId id="271" r:id="rId12"/>
    <p:sldId id="287"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E6FEF20-7680-3923-E561-7F5BEBABF2DC}" name="Jara Molinos Fernández" initials="JMF" userId="S::jmolinos@freepikco.onmicrosoft.com::819debff-5354-45ae-8453-86143136ddec" providerId="AD"/>
  <p188:author id="{2364587B-55B4-FBF2-0FA7-C5C3A2002601}" name="Alicia Velasco Santiago" initials="AVS" userId="S::avelasco@freepikco.onmicrosoft.com::6ebda6ea-dc2d-49ad-b83c-c987d890dd8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A2D0"/>
    <a:srgbClr val="DBFE87"/>
    <a:srgbClr val="B2129B"/>
    <a:srgbClr val="6E6EE3"/>
    <a:srgbClr val="ABB2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37" autoAdjust="0"/>
    <p:restoredTop sz="96357" autoAdjust="0"/>
  </p:normalViewPr>
  <p:slideViewPr>
    <p:cSldViewPr snapToGrid="0" showGuides="1">
      <p:cViewPr varScale="1">
        <p:scale>
          <a:sx n="116" d="100"/>
          <a:sy n="116" d="100"/>
        </p:scale>
        <p:origin x="394" y="58"/>
      </p:cViewPr>
      <p:guideLst/>
    </p:cSldViewPr>
  </p:slideViewPr>
  <p:outlineViewPr>
    <p:cViewPr>
      <p:scale>
        <a:sx n="33" d="100"/>
        <a:sy n="33" d="100"/>
      </p:scale>
      <p:origin x="0" y="-3756"/>
    </p:cViewPr>
    <p:sldLst>
      <p:sld r:id="rId1" collapse="1"/>
      <p:sld r:id="rId2" collapse="1"/>
    </p:sldLst>
  </p:outlin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6" d="100"/>
          <a:sy n="86" d="100"/>
        </p:scale>
        <p:origin x="4166"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61" Type="http://schemas.microsoft.com/office/2018/10/relationships/authors" Targe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B0D902A-A0B4-346D-B5C2-63F53AAF8C8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a:extLst>
              <a:ext uri="{FF2B5EF4-FFF2-40B4-BE49-F238E27FC236}">
                <a16:creationId xmlns:a16="http://schemas.microsoft.com/office/drawing/2014/main" id="{3B922166-1221-9047-50AD-65A64D6A7C6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457577-7D80-4632-B217-83A1C6EC33AE}" type="datetimeFigureOut">
              <a:rPr lang="es-ES" smtClean="0"/>
              <a:t>07/01/2023</a:t>
            </a:fld>
            <a:endParaRPr lang="es-ES" dirty="0"/>
          </a:p>
        </p:txBody>
      </p:sp>
      <p:sp>
        <p:nvSpPr>
          <p:cNvPr id="4" name="Marcador de pie de página 3">
            <a:extLst>
              <a:ext uri="{FF2B5EF4-FFF2-40B4-BE49-F238E27FC236}">
                <a16:creationId xmlns:a16="http://schemas.microsoft.com/office/drawing/2014/main" id="{A85BD77B-8664-254C-10D6-76BD0F60F5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a:extLst>
              <a:ext uri="{FF2B5EF4-FFF2-40B4-BE49-F238E27FC236}">
                <a16:creationId xmlns:a16="http://schemas.microsoft.com/office/drawing/2014/main" id="{B06A4505-3976-6057-23F6-28F1C8B9FB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4A36B5-73DB-44CA-A78A-04B4CD8FC5A3}" type="slidenum">
              <a:rPr lang="es-ES" smtClean="0"/>
              <a:t>‹#›</a:t>
            </a:fld>
            <a:endParaRPr lang="es-ES" dirty="0"/>
          </a:p>
        </p:txBody>
      </p:sp>
    </p:spTree>
    <p:extLst>
      <p:ext uri="{BB962C8B-B14F-4D97-AF65-F5344CB8AC3E}">
        <p14:creationId xmlns:p14="http://schemas.microsoft.com/office/powerpoint/2010/main" val="3751730826"/>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C25B52-9D50-4CEC-870C-59BE2CADFCBC}" type="datetimeFigureOut">
              <a:rPr lang="es-ES" smtClean="0"/>
              <a:t>07/01/2023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1F9CF-588F-44DA-A9C3-AF05E5EE6BC5}" type="slidenum">
              <a:rPr lang="es-ES" smtClean="0"/>
              <a:t>‹#›</a:t>
            </a:fld>
            <a:endParaRPr lang="es-ES"/>
          </a:p>
        </p:txBody>
      </p:sp>
    </p:spTree>
    <p:extLst>
      <p:ext uri="{BB962C8B-B14F-4D97-AF65-F5344CB8AC3E}">
        <p14:creationId xmlns:p14="http://schemas.microsoft.com/office/powerpoint/2010/main" val="1960978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A4B4870F-2DB3-E73C-FD84-0063022A895C}"/>
              </a:ext>
            </a:extLst>
          </p:cNvPr>
          <p:cNvPicPr>
            <a:picLocks noChangeAspect="1"/>
          </p:cNvPicPr>
          <p:nvPr userDrawn="1"/>
        </p:nvPicPr>
        <p:blipFill>
          <a:blip r:embed="rId2" cstate="hqprint">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noFill/>
          <a:effectLst>
            <a:outerShdw dist="50800" sx="1000" sy="1000" algn="ctr" rotWithShape="0">
              <a:srgbClr val="000000"/>
            </a:outerShdw>
          </a:effectLst>
        </p:spPr>
      </p:pic>
      <p:sp>
        <p:nvSpPr>
          <p:cNvPr id="17" name="Freeform 329">
            <a:extLst>
              <a:ext uri="{FF2B5EF4-FFF2-40B4-BE49-F238E27FC236}">
                <a16:creationId xmlns:a16="http://schemas.microsoft.com/office/drawing/2014/main" id="{F83457C0-97BB-D269-0225-1E8237A9C245}"/>
              </a:ext>
            </a:extLst>
          </p:cNvPr>
          <p:cNvSpPr>
            <a:spLocks/>
          </p:cNvSpPr>
          <p:nvPr userDrawn="1"/>
        </p:nvSpPr>
        <p:spPr bwMode="auto">
          <a:xfrm>
            <a:off x="142726" y="2203570"/>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1" name="Rectángulo: esquinas redondeadas 10">
            <a:extLst>
              <a:ext uri="{FF2B5EF4-FFF2-40B4-BE49-F238E27FC236}">
                <a16:creationId xmlns:a16="http://schemas.microsoft.com/office/drawing/2014/main" id="{01EB5E2D-5981-5F85-7964-D3F3A2DFB83B}"/>
              </a:ext>
            </a:extLst>
          </p:cNvPr>
          <p:cNvSpPr/>
          <p:nvPr userDrawn="1"/>
        </p:nvSpPr>
        <p:spPr>
          <a:xfrm>
            <a:off x="1033864" y="862414"/>
            <a:ext cx="7696200" cy="4038600"/>
          </a:xfrm>
          <a:prstGeom prst="roundRect">
            <a:avLst>
              <a:gd name="adj" fmla="val 6817"/>
            </a:avLst>
          </a:prstGeom>
          <a:solidFill>
            <a:schemeClr val="bg2"/>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sp>
        <p:nvSpPr>
          <p:cNvPr id="12" name="Rectángulo: esquinas redondeadas 11">
            <a:extLst>
              <a:ext uri="{FF2B5EF4-FFF2-40B4-BE49-F238E27FC236}">
                <a16:creationId xmlns:a16="http://schemas.microsoft.com/office/drawing/2014/main" id="{AAA0D46C-7C4D-418E-E6A5-FF840D316073}"/>
              </a:ext>
            </a:extLst>
          </p:cNvPr>
          <p:cNvSpPr/>
          <p:nvPr userDrawn="1"/>
        </p:nvSpPr>
        <p:spPr>
          <a:xfrm>
            <a:off x="930544" y="753928"/>
            <a:ext cx="7696200" cy="4038600"/>
          </a:xfrm>
          <a:prstGeom prst="roundRect">
            <a:avLst>
              <a:gd name="adj" fmla="val 6817"/>
            </a:avLst>
          </a:prstGeom>
          <a:solidFill>
            <a:schemeClr val="accent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sp>
        <p:nvSpPr>
          <p:cNvPr id="13" name="Rectángulo: esquinas redondeadas 12">
            <a:extLst>
              <a:ext uri="{FF2B5EF4-FFF2-40B4-BE49-F238E27FC236}">
                <a16:creationId xmlns:a16="http://schemas.microsoft.com/office/drawing/2014/main" id="{D7BD182C-2975-E039-C2C9-AA73ED776A02}"/>
              </a:ext>
            </a:extLst>
          </p:cNvPr>
          <p:cNvSpPr/>
          <p:nvPr userDrawn="1"/>
        </p:nvSpPr>
        <p:spPr>
          <a:xfrm>
            <a:off x="827216" y="655447"/>
            <a:ext cx="7696200" cy="4038600"/>
          </a:xfrm>
          <a:prstGeom prst="roundRect">
            <a:avLst>
              <a:gd name="adj" fmla="val 6817"/>
            </a:avLst>
          </a:prstGeom>
          <a:solidFill>
            <a:schemeClr val="accent4"/>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grpSp>
        <p:nvGrpSpPr>
          <p:cNvPr id="14" name="Grupo 13">
            <a:extLst>
              <a:ext uri="{FF2B5EF4-FFF2-40B4-BE49-F238E27FC236}">
                <a16:creationId xmlns:a16="http://schemas.microsoft.com/office/drawing/2014/main" id="{AFFF1F7E-57B9-8F5E-8568-850583EBB201}"/>
              </a:ext>
            </a:extLst>
          </p:cNvPr>
          <p:cNvGrpSpPr/>
          <p:nvPr userDrawn="1"/>
        </p:nvGrpSpPr>
        <p:grpSpPr>
          <a:xfrm>
            <a:off x="723900" y="552450"/>
            <a:ext cx="7696200" cy="4038600"/>
            <a:chOff x="723900" y="552450"/>
            <a:chExt cx="7696200" cy="4038600"/>
          </a:xfrm>
        </p:grpSpPr>
        <p:sp>
          <p:nvSpPr>
            <p:cNvPr id="15" name="Rectángulo: esquinas redondeadas 14">
              <a:extLst>
                <a:ext uri="{FF2B5EF4-FFF2-40B4-BE49-F238E27FC236}">
                  <a16:creationId xmlns:a16="http://schemas.microsoft.com/office/drawing/2014/main" id="{BBD1ECC8-5F64-B59F-4CF5-B9063AF7FB02}"/>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16" name="Conector recto 15">
              <a:extLst>
                <a:ext uri="{FF2B5EF4-FFF2-40B4-BE49-F238E27FC236}">
                  <a16:creationId xmlns:a16="http://schemas.microsoft.com/office/drawing/2014/main" id="{04CB5EE9-4E49-754B-8997-EE99CC6951F1}"/>
                </a:ext>
              </a:extLst>
            </p:cNvPr>
            <p:cNvCxnSpPr/>
            <p:nvPr/>
          </p:nvCxnSpPr>
          <p:spPr>
            <a:xfrm>
              <a:off x="723900" y="831742"/>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hasCustomPrompt="1"/>
          </p:nvPr>
        </p:nvSpPr>
        <p:spPr>
          <a:xfrm>
            <a:off x="1251020" y="1283451"/>
            <a:ext cx="6641960" cy="2118252"/>
          </a:xfrm>
        </p:spPr>
        <p:txBody>
          <a:bodyPr anchor="b">
            <a:normAutofit/>
          </a:bodyPr>
          <a:lstStyle>
            <a:lvl1pPr algn="ctr">
              <a:defRPr sz="4000" b="1">
                <a:latin typeface="Poppins" panose="00000500000000000000" pitchFamily="50" charset="0"/>
                <a:cs typeface="Poppins" panose="00000500000000000000" pitchFamily="50" charset="0"/>
              </a:defRPr>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436914" y="3473910"/>
            <a:ext cx="6270172" cy="352957"/>
          </a:xfrm>
        </p:spPr>
        <p:txBody>
          <a:bodyPr>
            <a:normAutofit/>
          </a:bodyPr>
          <a:lstStyle>
            <a:lvl1pPr marL="0" indent="0" algn="ctr">
              <a:buNone/>
              <a:defRPr sz="1600">
                <a:latin typeface="Candara" panose="020E0502030303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27144038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974832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of contents">
    <p:bg>
      <p:bgPr>
        <a:solidFill>
          <a:schemeClr val="accent2"/>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F63F141-BBD5-F08E-0980-70C7B8B5B1F2}"/>
              </a:ext>
            </a:extLst>
          </p:cNvPr>
          <p:cNvPicPr>
            <a:picLocks noChangeAspect="1"/>
          </p:cNvPicPr>
          <p:nvPr userDrawn="1"/>
        </p:nvPicPr>
        <p:blipFill>
          <a:blip r:embed="rId2" cstate="hqprint">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8" name="Freeform 233">
            <a:extLst>
              <a:ext uri="{FF2B5EF4-FFF2-40B4-BE49-F238E27FC236}">
                <a16:creationId xmlns:a16="http://schemas.microsoft.com/office/drawing/2014/main" id="{AA0D41C9-1EA1-D767-C546-CBB3B3F6E9B3}"/>
              </a:ext>
            </a:extLst>
          </p:cNvPr>
          <p:cNvSpPr>
            <a:spLocks/>
          </p:cNvSpPr>
          <p:nvPr userDrawn="1"/>
        </p:nvSpPr>
        <p:spPr bwMode="auto">
          <a:xfrm>
            <a:off x="-609965" y="2547414"/>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9" name="Freeform 329">
            <a:extLst>
              <a:ext uri="{FF2B5EF4-FFF2-40B4-BE49-F238E27FC236}">
                <a16:creationId xmlns:a16="http://schemas.microsoft.com/office/drawing/2014/main" id="{E5E80744-99A1-A781-451B-36396213FDEC}"/>
              </a:ext>
            </a:extLst>
          </p:cNvPr>
          <p:cNvSpPr>
            <a:spLocks/>
          </p:cNvSpPr>
          <p:nvPr userDrawn="1"/>
        </p:nvSpPr>
        <p:spPr bwMode="auto">
          <a:xfrm>
            <a:off x="7993546" y="2273395"/>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1" name="Freeform 220">
            <a:extLst>
              <a:ext uri="{FF2B5EF4-FFF2-40B4-BE49-F238E27FC236}">
                <a16:creationId xmlns:a16="http://schemas.microsoft.com/office/drawing/2014/main" id="{B0993B08-4CD4-70CA-AFD1-88BEDF4F14F1}"/>
              </a:ext>
            </a:extLst>
          </p:cNvPr>
          <p:cNvSpPr>
            <a:spLocks/>
          </p:cNvSpPr>
          <p:nvPr userDrawn="1"/>
        </p:nvSpPr>
        <p:spPr bwMode="auto">
          <a:xfrm rot="5400000">
            <a:off x="1919810" y="-132059"/>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7" name="Grupo 6">
            <a:extLst>
              <a:ext uri="{FF2B5EF4-FFF2-40B4-BE49-F238E27FC236}">
                <a16:creationId xmlns:a16="http://schemas.microsoft.com/office/drawing/2014/main" id="{042A7557-576A-930F-B6B5-FE146D99A6F5}"/>
              </a:ext>
            </a:extLst>
          </p:cNvPr>
          <p:cNvGrpSpPr/>
          <p:nvPr userDrawn="1"/>
        </p:nvGrpSpPr>
        <p:grpSpPr>
          <a:xfrm>
            <a:off x="299451" y="310078"/>
            <a:ext cx="8545096" cy="4523344"/>
            <a:chOff x="723900" y="552450"/>
            <a:chExt cx="7696200" cy="4038600"/>
          </a:xfrm>
        </p:grpSpPr>
        <p:sp>
          <p:nvSpPr>
            <p:cNvPr id="8" name="Rectángulo: esquinas redondeadas 7">
              <a:extLst>
                <a:ext uri="{FF2B5EF4-FFF2-40B4-BE49-F238E27FC236}">
                  <a16:creationId xmlns:a16="http://schemas.microsoft.com/office/drawing/2014/main" id="{1113A76B-9CCC-172B-F1BF-CD8ABB7518B0}"/>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9" name="Conector recto 8">
              <a:extLst>
                <a:ext uri="{FF2B5EF4-FFF2-40B4-BE49-F238E27FC236}">
                  <a16:creationId xmlns:a16="http://schemas.microsoft.com/office/drawing/2014/main" id="{26CB2B82-FCEA-7FBD-F302-CC402C77E281}"/>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Text Placeholder 2">
            <a:extLst>
              <a:ext uri="{FF2B5EF4-FFF2-40B4-BE49-F238E27FC236}">
                <a16:creationId xmlns:a16="http://schemas.microsoft.com/office/drawing/2014/main" id="{4B9F2CB4-854C-4A2D-8E5A-AE2CAEDF36C6}"/>
              </a:ext>
            </a:extLst>
          </p:cNvPr>
          <p:cNvSpPr>
            <a:spLocks noGrp="1"/>
          </p:cNvSpPr>
          <p:nvPr>
            <p:ph type="body" idx="13"/>
          </p:nvPr>
        </p:nvSpPr>
        <p:spPr>
          <a:xfrm>
            <a:off x="1697021" y="1554592"/>
            <a:ext cx="2791795" cy="589106"/>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 name="Title 1">
            <a:extLst>
              <a:ext uri="{FF2B5EF4-FFF2-40B4-BE49-F238E27FC236}">
                <a16:creationId xmlns:a16="http://schemas.microsoft.com/office/drawing/2014/main" id="{CB8850D3-B5E3-120F-0AE3-E6E1C82131AB}"/>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19" name="Text Placeholder 2">
            <a:extLst>
              <a:ext uri="{FF2B5EF4-FFF2-40B4-BE49-F238E27FC236}">
                <a16:creationId xmlns:a16="http://schemas.microsoft.com/office/drawing/2014/main" id="{79B24D4A-24D4-4C19-B8E4-B7B34D055A22}"/>
              </a:ext>
            </a:extLst>
          </p:cNvPr>
          <p:cNvSpPr>
            <a:spLocks noGrp="1"/>
          </p:cNvSpPr>
          <p:nvPr>
            <p:ph type="body" idx="16"/>
          </p:nvPr>
        </p:nvSpPr>
        <p:spPr>
          <a:xfrm>
            <a:off x="5546793" y="1554592"/>
            <a:ext cx="2791795" cy="589106"/>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5" name="Text Placeholder 2">
            <a:extLst>
              <a:ext uri="{FF2B5EF4-FFF2-40B4-BE49-F238E27FC236}">
                <a16:creationId xmlns:a16="http://schemas.microsoft.com/office/drawing/2014/main" id="{B307829D-4950-496A-B2D0-D6A3A027FF4A}"/>
              </a:ext>
            </a:extLst>
          </p:cNvPr>
          <p:cNvSpPr>
            <a:spLocks noGrp="1"/>
          </p:cNvSpPr>
          <p:nvPr>
            <p:ph type="body" idx="22"/>
          </p:nvPr>
        </p:nvSpPr>
        <p:spPr>
          <a:xfrm>
            <a:off x="1697022" y="3317027"/>
            <a:ext cx="2791794" cy="582719"/>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2" name="Text Placeholder 2">
            <a:extLst>
              <a:ext uri="{FF2B5EF4-FFF2-40B4-BE49-F238E27FC236}">
                <a16:creationId xmlns:a16="http://schemas.microsoft.com/office/drawing/2014/main" id="{79E34447-83CD-4552-9429-F4C44AEEADE0}"/>
              </a:ext>
            </a:extLst>
          </p:cNvPr>
          <p:cNvSpPr>
            <a:spLocks noGrp="1"/>
          </p:cNvSpPr>
          <p:nvPr>
            <p:ph type="body" idx="19"/>
          </p:nvPr>
        </p:nvSpPr>
        <p:spPr>
          <a:xfrm>
            <a:off x="5546793" y="3317027"/>
            <a:ext cx="2791795" cy="582719"/>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0" name="Text Placeholder 2">
            <a:extLst>
              <a:ext uri="{FF2B5EF4-FFF2-40B4-BE49-F238E27FC236}">
                <a16:creationId xmlns:a16="http://schemas.microsoft.com/office/drawing/2014/main" id="{1304AC5F-8366-E4C9-2FE6-F4CBCE0E56DF}"/>
              </a:ext>
            </a:extLst>
          </p:cNvPr>
          <p:cNvSpPr>
            <a:spLocks noGrp="1"/>
          </p:cNvSpPr>
          <p:nvPr>
            <p:ph type="body" idx="23" hasCustomPrompt="1"/>
          </p:nvPr>
        </p:nvSpPr>
        <p:spPr>
          <a:xfrm>
            <a:off x="730827" y="1808112"/>
            <a:ext cx="966194" cy="520268"/>
          </a:xfrm>
        </p:spPr>
        <p:txBody>
          <a:bodyPr anchor="ct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3" name="Text Placeholder 2">
            <a:extLst>
              <a:ext uri="{FF2B5EF4-FFF2-40B4-BE49-F238E27FC236}">
                <a16:creationId xmlns:a16="http://schemas.microsoft.com/office/drawing/2014/main" id="{6D27C2D7-39AB-91F7-AE4E-E9DC1A781AD1}"/>
              </a:ext>
            </a:extLst>
          </p:cNvPr>
          <p:cNvSpPr>
            <a:spLocks noGrp="1"/>
          </p:cNvSpPr>
          <p:nvPr>
            <p:ph type="body" idx="25" hasCustomPrompt="1"/>
          </p:nvPr>
        </p:nvSpPr>
        <p:spPr>
          <a:xfrm>
            <a:off x="4577531" y="1808112"/>
            <a:ext cx="966194" cy="520268"/>
          </a:xfrm>
        </p:spPr>
        <p:txBody>
          <a:bodyPr anchor="ct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5" name="Text Placeholder 2">
            <a:extLst>
              <a:ext uri="{FF2B5EF4-FFF2-40B4-BE49-F238E27FC236}">
                <a16:creationId xmlns:a16="http://schemas.microsoft.com/office/drawing/2014/main" id="{6E77D135-F648-CEE0-E9DF-ED77AA06DD01}"/>
              </a:ext>
            </a:extLst>
          </p:cNvPr>
          <p:cNvSpPr>
            <a:spLocks noGrp="1"/>
          </p:cNvSpPr>
          <p:nvPr>
            <p:ph type="body" idx="26" hasCustomPrompt="1"/>
          </p:nvPr>
        </p:nvSpPr>
        <p:spPr>
          <a:xfrm>
            <a:off x="730827" y="3574819"/>
            <a:ext cx="966194" cy="520268"/>
          </a:xfrm>
        </p:spPr>
        <p:txBody>
          <a:bodyPr anchor="ct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6" name="Text Placeholder 2">
            <a:extLst>
              <a:ext uri="{FF2B5EF4-FFF2-40B4-BE49-F238E27FC236}">
                <a16:creationId xmlns:a16="http://schemas.microsoft.com/office/drawing/2014/main" id="{E586FB73-B641-7A40-365F-596A51180AD8}"/>
              </a:ext>
            </a:extLst>
          </p:cNvPr>
          <p:cNvSpPr>
            <a:spLocks noGrp="1"/>
          </p:cNvSpPr>
          <p:nvPr>
            <p:ph type="body" idx="27" hasCustomPrompt="1"/>
          </p:nvPr>
        </p:nvSpPr>
        <p:spPr>
          <a:xfrm>
            <a:off x="4577531" y="3574819"/>
            <a:ext cx="966194" cy="520268"/>
          </a:xfrm>
        </p:spPr>
        <p:txBody>
          <a:bodyPr anchor="ct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 name="Text Placeholder 2">
            <a:extLst>
              <a:ext uri="{FF2B5EF4-FFF2-40B4-BE49-F238E27FC236}">
                <a16:creationId xmlns:a16="http://schemas.microsoft.com/office/drawing/2014/main" id="{C18C144F-BF3E-0A0F-FC5F-512F1DED799F}"/>
              </a:ext>
            </a:extLst>
          </p:cNvPr>
          <p:cNvSpPr>
            <a:spLocks noGrp="1"/>
          </p:cNvSpPr>
          <p:nvPr>
            <p:ph type="body" idx="28"/>
          </p:nvPr>
        </p:nvSpPr>
        <p:spPr>
          <a:xfrm>
            <a:off x="1697021" y="2143698"/>
            <a:ext cx="2791795" cy="392482"/>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5" name="Text Placeholder 2">
            <a:extLst>
              <a:ext uri="{FF2B5EF4-FFF2-40B4-BE49-F238E27FC236}">
                <a16:creationId xmlns:a16="http://schemas.microsoft.com/office/drawing/2014/main" id="{A81EE84D-8E76-59F3-7D5E-BD582550FF39}"/>
              </a:ext>
            </a:extLst>
          </p:cNvPr>
          <p:cNvSpPr>
            <a:spLocks noGrp="1"/>
          </p:cNvSpPr>
          <p:nvPr>
            <p:ph type="body" idx="29"/>
          </p:nvPr>
        </p:nvSpPr>
        <p:spPr>
          <a:xfrm>
            <a:off x="5546793" y="2143698"/>
            <a:ext cx="2791796" cy="392482"/>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6" name="Text Placeholder 2">
            <a:extLst>
              <a:ext uri="{FF2B5EF4-FFF2-40B4-BE49-F238E27FC236}">
                <a16:creationId xmlns:a16="http://schemas.microsoft.com/office/drawing/2014/main" id="{D0067652-5718-EE08-2890-F0DD71F16838}"/>
              </a:ext>
            </a:extLst>
          </p:cNvPr>
          <p:cNvSpPr>
            <a:spLocks noGrp="1"/>
          </p:cNvSpPr>
          <p:nvPr>
            <p:ph type="body" idx="30"/>
          </p:nvPr>
        </p:nvSpPr>
        <p:spPr>
          <a:xfrm>
            <a:off x="1697021" y="3899747"/>
            <a:ext cx="2791795" cy="392482"/>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0" name="Text Placeholder 2">
            <a:extLst>
              <a:ext uri="{FF2B5EF4-FFF2-40B4-BE49-F238E27FC236}">
                <a16:creationId xmlns:a16="http://schemas.microsoft.com/office/drawing/2014/main" id="{549A6D15-0E14-E3F8-9C1A-B5EC533FABF9}"/>
              </a:ext>
            </a:extLst>
          </p:cNvPr>
          <p:cNvSpPr>
            <a:spLocks noGrp="1"/>
          </p:cNvSpPr>
          <p:nvPr>
            <p:ph type="body" idx="31"/>
          </p:nvPr>
        </p:nvSpPr>
        <p:spPr>
          <a:xfrm>
            <a:off x="5546793" y="3899747"/>
            <a:ext cx="2791796" cy="392482"/>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63602698"/>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16B7703-F824-670F-BFAE-238730EA5FDF}"/>
              </a:ext>
            </a:extLst>
          </p:cNvPr>
          <p:cNvPicPr>
            <a:picLocks noChangeAspect="1"/>
          </p:cNvPicPr>
          <p:nvPr userDrawn="1"/>
        </p:nvPicPr>
        <p:blipFill>
          <a:blip r:embed="rId2" cstate="hqprint">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15" name="Freeform 329">
            <a:extLst>
              <a:ext uri="{FF2B5EF4-FFF2-40B4-BE49-F238E27FC236}">
                <a16:creationId xmlns:a16="http://schemas.microsoft.com/office/drawing/2014/main" id="{F915E963-C590-2954-3A06-42C4718924F8}"/>
              </a:ext>
            </a:extLst>
          </p:cNvPr>
          <p:cNvSpPr>
            <a:spLocks/>
          </p:cNvSpPr>
          <p:nvPr userDrawn="1"/>
        </p:nvSpPr>
        <p:spPr bwMode="auto">
          <a:xfrm>
            <a:off x="-224181" y="-149307"/>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16" name="Grupo 15">
            <a:extLst>
              <a:ext uri="{FF2B5EF4-FFF2-40B4-BE49-F238E27FC236}">
                <a16:creationId xmlns:a16="http://schemas.microsoft.com/office/drawing/2014/main" id="{0A9A3D6E-C262-3F8E-56F6-03F3C61C877E}"/>
              </a:ext>
            </a:extLst>
          </p:cNvPr>
          <p:cNvGrpSpPr/>
          <p:nvPr userDrawn="1"/>
        </p:nvGrpSpPr>
        <p:grpSpPr>
          <a:xfrm>
            <a:off x="-220856" y="4603777"/>
            <a:ext cx="1199268" cy="599634"/>
            <a:chOff x="5638801" y="2709863"/>
            <a:chExt cx="495300" cy="247650"/>
          </a:xfrm>
        </p:grpSpPr>
        <p:sp>
          <p:nvSpPr>
            <p:cNvPr id="17" name="Freeform 175">
              <a:extLst>
                <a:ext uri="{FF2B5EF4-FFF2-40B4-BE49-F238E27FC236}">
                  <a16:creationId xmlns:a16="http://schemas.microsoft.com/office/drawing/2014/main" id="{ECF1B387-B19A-2FA2-95F2-1B3C06BA7E4F}"/>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8" name="Freeform 178">
              <a:extLst>
                <a:ext uri="{FF2B5EF4-FFF2-40B4-BE49-F238E27FC236}">
                  <a16:creationId xmlns:a16="http://schemas.microsoft.com/office/drawing/2014/main" id="{7D5F6BF5-2571-7CCD-5537-42135763EB84}"/>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sp>
        <p:nvSpPr>
          <p:cNvPr id="19" name="Freeform 235">
            <a:extLst>
              <a:ext uri="{FF2B5EF4-FFF2-40B4-BE49-F238E27FC236}">
                <a16:creationId xmlns:a16="http://schemas.microsoft.com/office/drawing/2014/main" id="{C2F7FE50-A013-F80E-2BE9-0F55C0F7D45B}"/>
              </a:ext>
            </a:extLst>
          </p:cNvPr>
          <p:cNvSpPr>
            <a:spLocks/>
          </p:cNvSpPr>
          <p:nvPr userDrawn="1"/>
        </p:nvSpPr>
        <p:spPr bwMode="auto">
          <a:xfrm>
            <a:off x="8260668" y="3110803"/>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6" name="Rectángulo: esquinas redondeadas 5">
            <a:extLst>
              <a:ext uri="{FF2B5EF4-FFF2-40B4-BE49-F238E27FC236}">
                <a16:creationId xmlns:a16="http://schemas.microsoft.com/office/drawing/2014/main" id="{2FB13779-186A-6A56-5927-33DEE4947D00}"/>
              </a:ext>
            </a:extLst>
          </p:cNvPr>
          <p:cNvSpPr/>
          <p:nvPr userDrawn="1"/>
        </p:nvSpPr>
        <p:spPr>
          <a:xfrm>
            <a:off x="506099" y="517045"/>
            <a:ext cx="8531221" cy="4524058"/>
          </a:xfrm>
          <a:prstGeom prst="roundRect">
            <a:avLst>
              <a:gd name="adj" fmla="val 6817"/>
            </a:avLst>
          </a:prstGeom>
          <a:solidFill>
            <a:schemeClr val="bg2"/>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sp>
        <p:nvSpPr>
          <p:cNvPr id="13" name="Rectángulo: esquinas redondeadas 12">
            <a:extLst>
              <a:ext uri="{FF2B5EF4-FFF2-40B4-BE49-F238E27FC236}">
                <a16:creationId xmlns:a16="http://schemas.microsoft.com/office/drawing/2014/main" id="{736868FF-9672-7A8B-A5A4-2C29BA4C12CD}"/>
              </a:ext>
            </a:extLst>
          </p:cNvPr>
          <p:cNvSpPr/>
          <p:nvPr userDrawn="1"/>
        </p:nvSpPr>
        <p:spPr>
          <a:xfrm>
            <a:off x="402779" y="408559"/>
            <a:ext cx="8531221" cy="4524058"/>
          </a:xfrm>
          <a:prstGeom prst="roundRect">
            <a:avLst>
              <a:gd name="adj" fmla="val 6817"/>
            </a:avLst>
          </a:prstGeom>
          <a:solidFill>
            <a:schemeClr val="accent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sp>
        <p:nvSpPr>
          <p:cNvPr id="14" name="Rectángulo: esquinas redondeadas 13">
            <a:extLst>
              <a:ext uri="{FF2B5EF4-FFF2-40B4-BE49-F238E27FC236}">
                <a16:creationId xmlns:a16="http://schemas.microsoft.com/office/drawing/2014/main" id="{F17D9514-602E-BAC4-80AA-7BF299B6EF11}"/>
              </a:ext>
            </a:extLst>
          </p:cNvPr>
          <p:cNvSpPr/>
          <p:nvPr userDrawn="1"/>
        </p:nvSpPr>
        <p:spPr>
          <a:xfrm>
            <a:off x="299451" y="310078"/>
            <a:ext cx="8531221" cy="4524058"/>
          </a:xfrm>
          <a:prstGeom prst="roundRect">
            <a:avLst>
              <a:gd name="adj" fmla="val 6817"/>
            </a:avLst>
          </a:prstGeom>
          <a:solidFill>
            <a:schemeClr val="accent4"/>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grpSp>
        <p:nvGrpSpPr>
          <p:cNvPr id="10" name="Grupo 9">
            <a:extLst>
              <a:ext uri="{FF2B5EF4-FFF2-40B4-BE49-F238E27FC236}">
                <a16:creationId xmlns:a16="http://schemas.microsoft.com/office/drawing/2014/main" id="{5F213D62-5C66-773F-8EBE-7698E255FEB2}"/>
              </a:ext>
            </a:extLst>
          </p:cNvPr>
          <p:cNvGrpSpPr/>
          <p:nvPr userDrawn="1"/>
        </p:nvGrpSpPr>
        <p:grpSpPr>
          <a:xfrm>
            <a:off x="299451" y="310078"/>
            <a:ext cx="8545096" cy="4523344"/>
            <a:chOff x="723900" y="552450"/>
            <a:chExt cx="7696200" cy="4038600"/>
          </a:xfrm>
        </p:grpSpPr>
        <p:sp>
          <p:nvSpPr>
            <p:cNvPr id="11" name="Rectángulo: esquinas redondeadas 10">
              <a:extLst>
                <a:ext uri="{FF2B5EF4-FFF2-40B4-BE49-F238E27FC236}">
                  <a16:creationId xmlns:a16="http://schemas.microsoft.com/office/drawing/2014/main" id="{99A6D428-1933-B7F9-7231-182A63AC69E6}"/>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12" name="Conector recto 11">
              <a:extLst>
                <a:ext uri="{FF2B5EF4-FFF2-40B4-BE49-F238E27FC236}">
                  <a16:creationId xmlns:a16="http://schemas.microsoft.com/office/drawing/2014/main" id="{EE40C5D2-5B1A-A486-01ED-23395EB1A3C0}"/>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Text Placeholder 2">
            <a:extLst>
              <a:ext uri="{FF2B5EF4-FFF2-40B4-BE49-F238E27FC236}">
                <a16:creationId xmlns:a16="http://schemas.microsoft.com/office/drawing/2014/main" id="{69B29413-A34C-B208-C7D6-2ADC5948E46F}"/>
              </a:ext>
            </a:extLst>
          </p:cNvPr>
          <p:cNvSpPr>
            <a:spLocks noGrp="1"/>
          </p:cNvSpPr>
          <p:nvPr>
            <p:ph type="body" idx="14"/>
          </p:nvPr>
        </p:nvSpPr>
        <p:spPr>
          <a:xfrm>
            <a:off x="1045307" y="3002545"/>
            <a:ext cx="7023241" cy="422460"/>
          </a:xfrm>
        </p:spPr>
        <p:txBody>
          <a:bodyPr>
            <a:noAutofit/>
          </a:bodyPr>
          <a:lstStyle>
            <a:lvl1pPr marL="0" indent="0" algn="r">
              <a:buNone/>
              <a:defRPr sz="25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8" name="Text Placeholder 2">
            <a:extLst>
              <a:ext uri="{FF2B5EF4-FFF2-40B4-BE49-F238E27FC236}">
                <a16:creationId xmlns:a16="http://schemas.microsoft.com/office/drawing/2014/main" id="{E56C2102-EA34-015B-F821-D83175C48F4D}"/>
              </a:ext>
            </a:extLst>
          </p:cNvPr>
          <p:cNvSpPr>
            <a:spLocks noGrp="1"/>
          </p:cNvSpPr>
          <p:nvPr>
            <p:ph type="body" idx="1" hasCustomPrompt="1"/>
          </p:nvPr>
        </p:nvSpPr>
        <p:spPr>
          <a:xfrm>
            <a:off x="1046504" y="1515250"/>
            <a:ext cx="7012974" cy="1472137"/>
          </a:xfrm>
        </p:spPr>
        <p:txBody>
          <a:bodyPr>
            <a:noAutofit/>
          </a:bodyPr>
          <a:lstStyle>
            <a:lvl1pPr marL="0" indent="0" algn="r">
              <a:buNone/>
              <a:defRPr sz="30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61351959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ext ">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0098FAF-3FF3-54AC-7673-7D71C381D776}"/>
              </a:ext>
            </a:extLst>
          </p:cNvPr>
          <p:cNvPicPr>
            <a:picLocks noChangeAspect="1"/>
          </p:cNvPicPr>
          <p:nvPr userDrawn="1"/>
        </p:nvPicPr>
        <p:blipFill>
          <a:blip r:embed="rId2" cstate="hqprint">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2" name="Freeform 233">
            <a:extLst>
              <a:ext uri="{FF2B5EF4-FFF2-40B4-BE49-F238E27FC236}">
                <a16:creationId xmlns:a16="http://schemas.microsoft.com/office/drawing/2014/main" id="{5CCFFA3E-524D-03BF-B9A3-EC1CE7A60773}"/>
              </a:ext>
            </a:extLst>
          </p:cNvPr>
          <p:cNvSpPr>
            <a:spLocks/>
          </p:cNvSpPr>
          <p:nvPr userDrawn="1"/>
        </p:nvSpPr>
        <p:spPr bwMode="auto">
          <a:xfrm>
            <a:off x="1001617" y="-19529"/>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3" name="Freeform 329">
            <a:extLst>
              <a:ext uri="{FF2B5EF4-FFF2-40B4-BE49-F238E27FC236}">
                <a16:creationId xmlns:a16="http://schemas.microsoft.com/office/drawing/2014/main" id="{D108EC06-9B32-49D6-369F-012A84DC682A}"/>
              </a:ext>
            </a:extLst>
          </p:cNvPr>
          <p:cNvSpPr>
            <a:spLocks/>
          </p:cNvSpPr>
          <p:nvPr userDrawn="1"/>
        </p:nvSpPr>
        <p:spPr bwMode="auto">
          <a:xfrm>
            <a:off x="5335" y="4865047"/>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24" name="Grupo 23">
            <a:extLst>
              <a:ext uri="{FF2B5EF4-FFF2-40B4-BE49-F238E27FC236}">
                <a16:creationId xmlns:a16="http://schemas.microsoft.com/office/drawing/2014/main" id="{E0FA8A5D-B04E-8BCB-6FB8-C45F4714E6F8}"/>
              </a:ext>
            </a:extLst>
          </p:cNvPr>
          <p:cNvGrpSpPr/>
          <p:nvPr userDrawn="1"/>
        </p:nvGrpSpPr>
        <p:grpSpPr>
          <a:xfrm>
            <a:off x="-303057" y="2435287"/>
            <a:ext cx="1199268" cy="599634"/>
            <a:chOff x="5638801" y="2709863"/>
            <a:chExt cx="495300" cy="247650"/>
          </a:xfrm>
        </p:grpSpPr>
        <p:sp>
          <p:nvSpPr>
            <p:cNvPr id="25" name="Freeform 175">
              <a:extLst>
                <a:ext uri="{FF2B5EF4-FFF2-40B4-BE49-F238E27FC236}">
                  <a16:creationId xmlns:a16="http://schemas.microsoft.com/office/drawing/2014/main" id="{061B59CF-A275-EA45-1DDE-E7F889481B9A}"/>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6" name="Freeform 178">
              <a:extLst>
                <a:ext uri="{FF2B5EF4-FFF2-40B4-BE49-F238E27FC236}">
                  <a16:creationId xmlns:a16="http://schemas.microsoft.com/office/drawing/2014/main" id="{A7908992-F664-5E93-09A0-DD662D2B19B8}"/>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grpSp>
        <p:nvGrpSpPr>
          <p:cNvPr id="8" name="Grupo 7">
            <a:extLst>
              <a:ext uri="{FF2B5EF4-FFF2-40B4-BE49-F238E27FC236}">
                <a16:creationId xmlns:a16="http://schemas.microsoft.com/office/drawing/2014/main" id="{9E9A20E5-E193-EE3B-CBF5-E6DAFE9ACF8C}"/>
              </a:ext>
            </a:extLst>
          </p:cNvPr>
          <p:cNvGrpSpPr/>
          <p:nvPr userDrawn="1"/>
        </p:nvGrpSpPr>
        <p:grpSpPr>
          <a:xfrm>
            <a:off x="8501062" y="66897"/>
            <a:ext cx="686969" cy="696648"/>
            <a:chOff x="4911726" y="3608388"/>
            <a:chExt cx="225425" cy="228601"/>
          </a:xfrm>
        </p:grpSpPr>
        <p:sp>
          <p:nvSpPr>
            <p:cNvPr id="13" name="Freeform 122">
              <a:extLst>
                <a:ext uri="{FF2B5EF4-FFF2-40B4-BE49-F238E27FC236}">
                  <a16:creationId xmlns:a16="http://schemas.microsoft.com/office/drawing/2014/main" id="{2D24AAE1-11F1-6618-83F3-E2C50EDFB195}"/>
                </a:ext>
              </a:extLst>
            </p:cNvPr>
            <p:cNvSpPr>
              <a:spLocks/>
            </p:cNvSpPr>
            <p:nvPr/>
          </p:nvSpPr>
          <p:spPr bwMode="auto">
            <a:xfrm>
              <a:off x="4941888" y="3641726"/>
              <a:ext cx="195263" cy="195263"/>
            </a:xfrm>
            <a:custGeom>
              <a:avLst/>
              <a:gdLst>
                <a:gd name="T0" fmla="*/ 75 w 331"/>
                <a:gd name="T1" fmla="*/ 0 h 331"/>
                <a:gd name="T2" fmla="*/ 256 w 331"/>
                <a:gd name="T3" fmla="*/ 1 h 331"/>
                <a:gd name="T4" fmla="*/ 331 w 331"/>
                <a:gd name="T5" fmla="*/ 76 h 331"/>
                <a:gd name="T6" fmla="*/ 330 w 331"/>
                <a:gd name="T7" fmla="*/ 256 h 331"/>
                <a:gd name="T8" fmla="*/ 255 w 331"/>
                <a:gd name="T9" fmla="*/ 331 h 331"/>
                <a:gd name="T10" fmla="*/ 75 w 331"/>
                <a:gd name="T11" fmla="*/ 330 h 331"/>
                <a:gd name="T12" fmla="*/ 0 w 331"/>
                <a:gd name="T13" fmla="*/ 255 h 331"/>
                <a:gd name="T14" fmla="*/ 0 w 331"/>
                <a:gd name="T15" fmla="*/ 75 h 331"/>
                <a:gd name="T16" fmla="*/ 75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75" y="0"/>
                  </a:moveTo>
                  <a:lnTo>
                    <a:pt x="256" y="1"/>
                  </a:lnTo>
                  <a:cubicBezTo>
                    <a:pt x="297" y="1"/>
                    <a:pt x="331" y="34"/>
                    <a:pt x="331" y="76"/>
                  </a:cubicBezTo>
                  <a:lnTo>
                    <a:pt x="330" y="256"/>
                  </a:lnTo>
                  <a:cubicBezTo>
                    <a:pt x="330" y="298"/>
                    <a:pt x="296" y="331"/>
                    <a:pt x="255" y="331"/>
                  </a:cubicBezTo>
                  <a:lnTo>
                    <a:pt x="75" y="330"/>
                  </a:lnTo>
                  <a:cubicBezTo>
                    <a:pt x="33" y="330"/>
                    <a:pt x="0" y="297"/>
                    <a:pt x="0" y="255"/>
                  </a:cubicBezTo>
                  <a:lnTo>
                    <a:pt x="0" y="75"/>
                  </a:lnTo>
                  <a:cubicBezTo>
                    <a:pt x="0" y="34"/>
                    <a:pt x="34" y="0"/>
                    <a:pt x="75" y="0"/>
                  </a:cubicBez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5" name="Freeform 186">
              <a:extLst>
                <a:ext uri="{FF2B5EF4-FFF2-40B4-BE49-F238E27FC236}">
                  <a16:creationId xmlns:a16="http://schemas.microsoft.com/office/drawing/2014/main" id="{A6B1DD1C-4665-6DC3-DC41-DE1AF2A5D607}"/>
                </a:ext>
              </a:extLst>
            </p:cNvPr>
            <p:cNvSpPr>
              <a:spLocks/>
            </p:cNvSpPr>
            <p:nvPr/>
          </p:nvSpPr>
          <p:spPr bwMode="auto">
            <a:xfrm>
              <a:off x="4911726" y="3608388"/>
              <a:ext cx="193675" cy="195263"/>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grpSp>
        <p:nvGrpSpPr>
          <p:cNvPr id="10" name="Grupo 9">
            <a:extLst>
              <a:ext uri="{FF2B5EF4-FFF2-40B4-BE49-F238E27FC236}">
                <a16:creationId xmlns:a16="http://schemas.microsoft.com/office/drawing/2014/main" id="{A2A04542-0125-3A7B-0352-EAA5150BCA70}"/>
              </a:ext>
            </a:extLst>
          </p:cNvPr>
          <p:cNvGrpSpPr/>
          <p:nvPr userDrawn="1"/>
        </p:nvGrpSpPr>
        <p:grpSpPr>
          <a:xfrm>
            <a:off x="299451" y="310078"/>
            <a:ext cx="8545096" cy="4523344"/>
            <a:chOff x="723900" y="552450"/>
            <a:chExt cx="7696200" cy="4038600"/>
          </a:xfrm>
        </p:grpSpPr>
        <p:sp>
          <p:nvSpPr>
            <p:cNvPr id="11" name="Rectángulo: esquinas redondeadas 10">
              <a:extLst>
                <a:ext uri="{FF2B5EF4-FFF2-40B4-BE49-F238E27FC236}">
                  <a16:creationId xmlns:a16="http://schemas.microsoft.com/office/drawing/2014/main" id="{ED8181DB-D6AC-E304-067D-D9A4B1EEA760}"/>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12" name="Conector recto 11">
              <a:extLst>
                <a:ext uri="{FF2B5EF4-FFF2-40B4-BE49-F238E27FC236}">
                  <a16:creationId xmlns:a16="http://schemas.microsoft.com/office/drawing/2014/main" id="{499B8406-0770-1C38-A132-482CEB8D2169}"/>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Title 1">
            <a:extLst>
              <a:ext uri="{FF2B5EF4-FFF2-40B4-BE49-F238E27FC236}">
                <a16:creationId xmlns:a16="http://schemas.microsoft.com/office/drawing/2014/main" id="{7F9C2995-B3F1-2846-98AD-6017125A3DB4}"/>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20" name="Content Placeholder 2">
            <a:extLst>
              <a:ext uri="{FF2B5EF4-FFF2-40B4-BE49-F238E27FC236}">
                <a16:creationId xmlns:a16="http://schemas.microsoft.com/office/drawing/2014/main" id="{9CD74B88-9AB2-6677-FFF6-46EE572FEDA1}"/>
              </a:ext>
            </a:extLst>
          </p:cNvPr>
          <p:cNvSpPr>
            <a:spLocks noGrp="1"/>
          </p:cNvSpPr>
          <p:nvPr>
            <p:ph idx="1"/>
          </p:nvPr>
        </p:nvSpPr>
        <p:spPr>
          <a:xfrm>
            <a:off x="723900" y="946485"/>
            <a:ext cx="7696200" cy="2034021"/>
          </a:xfrm>
        </p:spPr>
        <p:txBody>
          <a:bodyPr>
            <a:noAutofit/>
          </a:bodyPr>
          <a:lstStyle>
            <a:lvl1pPr marL="0" indent="0" algn="l">
              <a:buNone/>
              <a:tabLst>
                <a:tab pos="2335213" algn="l"/>
              </a:tabLst>
              <a:defRPr sz="1400">
                <a:latin typeface="Candara" panose="020E0502030303020204" pitchFamily="34" charset="0"/>
              </a:defRPr>
            </a:lvl1pPr>
            <a:lvl2pPr marL="342900" indent="0" algn="l">
              <a:buNone/>
              <a:defRPr>
                <a:latin typeface="Candara" panose="020E0502030303020204" pitchFamily="34" charset="0"/>
              </a:defRPr>
            </a:lvl2pPr>
            <a:lvl3pPr marL="685800" indent="0" algn="l">
              <a:buNone/>
              <a:defRPr>
                <a:latin typeface="Candara" panose="020E0502030303020204" pitchFamily="34" charset="0"/>
              </a:defRPr>
            </a:lvl3pPr>
            <a:lvl4pPr marL="1028700" indent="0" algn="l">
              <a:buNone/>
              <a:defRPr>
                <a:latin typeface="Candara" panose="020E0502030303020204" pitchFamily="34" charset="0"/>
              </a:defRPr>
            </a:lvl4pPr>
            <a:lvl5pPr marL="1371600" indent="0" algn="l">
              <a:buNone/>
              <a:defRPr>
                <a:latin typeface="Candara" panose="020E050203030302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21" name="Freeform 235">
            <a:extLst>
              <a:ext uri="{FF2B5EF4-FFF2-40B4-BE49-F238E27FC236}">
                <a16:creationId xmlns:a16="http://schemas.microsoft.com/office/drawing/2014/main" id="{7EF89B0D-C275-2C4C-7599-2636D3139EC1}"/>
              </a:ext>
            </a:extLst>
          </p:cNvPr>
          <p:cNvSpPr>
            <a:spLocks/>
          </p:cNvSpPr>
          <p:nvPr userDrawn="1"/>
        </p:nvSpPr>
        <p:spPr bwMode="auto">
          <a:xfrm>
            <a:off x="4016643" y="4944458"/>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Tree>
    <p:extLst>
      <p:ext uri="{BB962C8B-B14F-4D97-AF65-F5344CB8AC3E}">
        <p14:creationId xmlns:p14="http://schemas.microsoft.com/office/powerpoint/2010/main" val="1754599684"/>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Title and text 1">
    <p:bg>
      <p:bgPr>
        <a:solidFill>
          <a:schemeClr val="accent2"/>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4DBA768-5079-EFE2-2AB9-ACABA0EEE1D8}"/>
              </a:ext>
            </a:extLst>
          </p:cNvPr>
          <p:cNvPicPr>
            <a:picLocks noChangeAspect="1"/>
          </p:cNvPicPr>
          <p:nvPr userDrawn="1"/>
        </p:nvPicPr>
        <p:blipFill>
          <a:blip r:embed="rId2" cstate="hqprint">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grpSp>
        <p:nvGrpSpPr>
          <p:cNvPr id="16" name="Grupo 15">
            <a:extLst>
              <a:ext uri="{FF2B5EF4-FFF2-40B4-BE49-F238E27FC236}">
                <a16:creationId xmlns:a16="http://schemas.microsoft.com/office/drawing/2014/main" id="{7B21F8C0-06EB-5B82-6A2C-1B13EED05F07}"/>
              </a:ext>
            </a:extLst>
          </p:cNvPr>
          <p:cNvGrpSpPr/>
          <p:nvPr userDrawn="1"/>
        </p:nvGrpSpPr>
        <p:grpSpPr>
          <a:xfrm>
            <a:off x="299452" y="310078"/>
            <a:ext cx="8545096" cy="4523344"/>
            <a:chOff x="723900" y="552450"/>
            <a:chExt cx="7696200" cy="4038600"/>
          </a:xfrm>
        </p:grpSpPr>
        <p:sp>
          <p:nvSpPr>
            <p:cNvPr id="17" name="Rectángulo: esquinas redondeadas 16">
              <a:extLst>
                <a:ext uri="{FF2B5EF4-FFF2-40B4-BE49-F238E27FC236}">
                  <a16:creationId xmlns:a16="http://schemas.microsoft.com/office/drawing/2014/main" id="{38799560-E0BB-B883-1ACA-9A3063432A21}"/>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18" name="Conector recto 17">
              <a:extLst>
                <a:ext uri="{FF2B5EF4-FFF2-40B4-BE49-F238E27FC236}">
                  <a16:creationId xmlns:a16="http://schemas.microsoft.com/office/drawing/2014/main" id="{52684065-E64F-8CAE-8636-5213FF8B35D3}"/>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723900" y="1827034"/>
            <a:ext cx="3408582" cy="1373168"/>
          </a:xfrm>
        </p:spPr>
        <p:txBody>
          <a:bodyPr anchor="b">
            <a:noAutofit/>
          </a:bodyPr>
          <a:lstStyle>
            <a:lvl1pPr>
              <a:defRPr sz="3000" b="1"/>
            </a:lvl1pPr>
          </a:lstStyle>
          <a:p>
            <a:r>
              <a:rPr lang="es-ES" dirty="0"/>
              <a:t>Haga clic para modificar el estilo de título del patrón</a:t>
            </a:r>
            <a:endParaRPr lang="en-US" dirty="0"/>
          </a:p>
        </p:txBody>
      </p:sp>
      <p:sp>
        <p:nvSpPr>
          <p:cNvPr id="3" name="Picture Placeholder 2"/>
          <p:cNvSpPr>
            <a:spLocks noGrp="1" noChangeAspect="1"/>
          </p:cNvSpPr>
          <p:nvPr>
            <p:ph type="pic" idx="1"/>
          </p:nvPr>
        </p:nvSpPr>
        <p:spPr>
          <a:xfrm>
            <a:off x="4987636" y="1236864"/>
            <a:ext cx="3009682" cy="2860596"/>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726281" y="3139908"/>
            <a:ext cx="3408582" cy="723354"/>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dirty="0"/>
              <a:t>Haga clic para modificar los estilos de texto del patrón</a:t>
            </a:r>
          </a:p>
        </p:txBody>
      </p:sp>
    </p:spTree>
    <p:extLst>
      <p:ext uri="{BB962C8B-B14F-4D97-AF65-F5344CB8AC3E}">
        <p14:creationId xmlns:p14="http://schemas.microsoft.com/office/powerpoint/2010/main" val="1486871409"/>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1">
    <p:bg>
      <p:bgPr>
        <a:solidFill>
          <a:schemeClr val="accent2"/>
        </a:soli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A86289F6-A28F-F510-4A28-F5B9A40E7F09}"/>
              </a:ext>
            </a:extLst>
          </p:cNvPr>
          <p:cNvPicPr>
            <a:picLocks noChangeAspect="1"/>
          </p:cNvPicPr>
          <p:nvPr userDrawn="1"/>
        </p:nvPicPr>
        <p:blipFill>
          <a:blip r:embed="rId2" cstate="hqprint">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4" name="Freeform 329">
            <a:extLst>
              <a:ext uri="{FF2B5EF4-FFF2-40B4-BE49-F238E27FC236}">
                <a16:creationId xmlns:a16="http://schemas.microsoft.com/office/drawing/2014/main" id="{19B682BB-FAE8-9E5F-8F5C-B66EBA425336}"/>
              </a:ext>
            </a:extLst>
          </p:cNvPr>
          <p:cNvSpPr>
            <a:spLocks/>
          </p:cNvSpPr>
          <p:nvPr userDrawn="1"/>
        </p:nvSpPr>
        <p:spPr bwMode="auto">
          <a:xfrm>
            <a:off x="-581373" y="1324339"/>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5" name="Grupo 4">
            <a:extLst>
              <a:ext uri="{FF2B5EF4-FFF2-40B4-BE49-F238E27FC236}">
                <a16:creationId xmlns:a16="http://schemas.microsoft.com/office/drawing/2014/main" id="{55446888-FAF8-9DF4-3E53-C576DF3E097E}"/>
              </a:ext>
            </a:extLst>
          </p:cNvPr>
          <p:cNvGrpSpPr/>
          <p:nvPr userDrawn="1"/>
        </p:nvGrpSpPr>
        <p:grpSpPr>
          <a:xfrm>
            <a:off x="8026882" y="2780626"/>
            <a:ext cx="1199268" cy="599634"/>
            <a:chOff x="5638801" y="2709863"/>
            <a:chExt cx="495300" cy="247650"/>
          </a:xfrm>
        </p:grpSpPr>
        <p:sp>
          <p:nvSpPr>
            <p:cNvPr id="14" name="Freeform 175">
              <a:extLst>
                <a:ext uri="{FF2B5EF4-FFF2-40B4-BE49-F238E27FC236}">
                  <a16:creationId xmlns:a16="http://schemas.microsoft.com/office/drawing/2014/main" id="{2B6A1022-E450-AC61-0F07-734B5E801C2F}"/>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5" name="Freeform 178">
              <a:extLst>
                <a:ext uri="{FF2B5EF4-FFF2-40B4-BE49-F238E27FC236}">
                  <a16:creationId xmlns:a16="http://schemas.microsoft.com/office/drawing/2014/main" id="{2259ADF6-1AFD-BF3A-1C43-BCD6D8BE2E6B}"/>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grpSp>
        <p:nvGrpSpPr>
          <p:cNvPr id="7" name="Grupo 6">
            <a:extLst>
              <a:ext uri="{FF2B5EF4-FFF2-40B4-BE49-F238E27FC236}">
                <a16:creationId xmlns:a16="http://schemas.microsoft.com/office/drawing/2014/main" id="{521051C5-6BF1-7E58-5162-006104AE3AAE}"/>
              </a:ext>
            </a:extLst>
          </p:cNvPr>
          <p:cNvGrpSpPr/>
          <p:nvPr userDrawn="1"/>
        </p:nvGrpSpPr>
        <p:grpSpPr>
          <a:xfrm>
            <a:off x="299452" y="310078"/>
            <a:ext cx="8545096" cy="4523344"/>
            <a:chOff x="723900" y="552450"/>
            <a:chExt cx="7696200" cy="4038600"/>
          </a:xfrm>
        </p:grpSpPr>
        <p:sp>
          <p:nvSpPr>
            <p:cNvPr id="8" name="Rectángulo: esquinas redondeadas 7">
              <a:extLst>
                <a:ext uri="{FF2B5EF4-FFF2-40B4-BE49-F238E27FC236}">
                  <a16:creationId xmlns:a16="http://schemas.microsoft.com/office/drawing/2014/main" id="{1DB57403-D33D-7FD5-1272-4AFF15A40387}"/>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9" name="Conector recto 8">
              <a:extLst>
                <a:ext uri="{FF2B5EF4-FFF2-40B4-BE49-F238E27FC236}">
                  <a16:creationId xmlns:a16="http://schemas.microsoft.com/office/drawing/2014/main" id="{6026A10C-37CC-33E2-FF5F-8AFFA4EC64D8}"/>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Title 1">
            <a:extLst>
              <a:ext uri="{FF2B5EF4-FFF2-40B4-BE49-F238E27FC236}">
                <a16:creationId xmlns:a16="http://schemas.microsoft.com/office/drawing/2014/main" id="{9C38E3CB-3CD2-D956-330A-3C426A5CF2AA}"/>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354775688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wo columns 1">
    <p:bg>
      <p:bgPr>
        <a:solidFill>
          <a:schemeClr val="accent2"/>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F81C632B-AC14-5A8D-B1A4-8D10BD906F3B}"/>
              </a:ext>
            </a:extLst>
          </p:cNvPr>
          <p:cNvPicPr>
            <a:picLocks noChangeAspect="1"/>
          </p:cNvPicPr>
          <p:nvPr userDrawn="1"/>
        </p:nvPicPr>
        <p:blipFill>
          <a:blip r:embed="rId2" cstate="hqprint">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4" name="Freeform 233">
            <a:extLst>
              <a:ext uri="{FF2B5EF4-FFF2-40B4-BE49-F238E27FC236}">
                <a16:creationId xmlns:a16="http://schemas.microsoft.com/office/drawing/2014/main" id="{229FBF62-1661-52A1-B4A0-244BCC236E04}"/>
              </a:ext>
            </a:extLst>
          </p:cNvPr>
          <p:cNvSpPr>
            <a:spLocks/>
          </p:cNvSpPr>
          <p:nvPr userDrawn="1"/>
        </p:nvSpPr>
        <p:spPr bwMode="auto">
          <a:xfrm>
            <a:off x="1815309" y="4961022"/>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5" name="Freeform 220">
            <a:extLst>
              <a:ext uri="{FF2B5EF4-FFF2-40B4-BE49-F238E27FC236}">
                <a16:creationId xmlns:a16="http://schemas.microsoft.com/office/drawing/2014/main" id="{A3669237-0CB1-2E5D-6628-B618F223506F}"/>
              </a:ext>
            </a:extLst>
          </p:cNvPr>
          <p:cNvSpPr>
            <a:spLocks/>
          </p:cNvSpPr>
          <p:nvPr userDrawn="1"/>
        </p:nvSpPr>
        <p:spPr bwMode="auto">
          <a:xfrm rot="5400000">
            <a:off x="-351682" y="1360815"/>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11" name="Grupo 10">
            <a:extLst>
              <a:ext uri="{FF2B5EF4-FFF2-40B4-BE49-F238E27FC236}">
                <a16:creationId xmlns:a16="http://schemas.microsoft.com/office/drawing/2014/main" id="{C9CCF33D-5EDC-A80C-DB40-8D8BD44AFCBE}"/>
              </a:ext>
            </a:extLst>
          </p:cNvPr>
          <p:cNvGrpSpPr/>
          <p:nvPr userDrawn="1"/>
        </p:nvGrpSpPr>
        <p:grpSpPr>
          <a:xfrm>
            <a:off x="299451" y="310078"/>
            <a:ext cx="8545096" cy="4523344"/>
            <a:chOff x="723900" y="552450"/>
            <a:chExt cx="7696200" cy="4038600"/>
          </a:xfrm>
        </p:grpSpPr>
        <p:sp>
          <p:nvSpPr>
            <p:cNvPr id="12" name="Rectángulo: esquinas redondeadas 11">
              <a:extLst>
                <a:ext uri="{FF2B5EF4-FFF2-40B4-BE49-F238E27FC236}">
                  <a16:creationId xmlns:a16="http://schemas.microsoft.com/office/drawing/2014/main" id="{CB83B7F4-3727-97BB-2CE7-02AFB252ED0A}"/>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13" name="Conector recto 12">
              <a:extLst>
                <a:ext uri="{FF2B5EF4-FFF2-40B4-BE49-F238E27FC236}">
                  <a16:creationId xmlns:a16="http://schemas.microsoft.com/office/drawing/2014/main" id="{8838743B-6C79-B4A6-7498-76F0AED8D9C9}"/>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itle 1">
            <a:extLst>
              <a:ext uri="{FF2B5EF4-FFF2-40B4-BE49-F238E27FC236}">
                <a16:creationId xmlns:a16="http://schemas.microsoft.com/office/drawing/2014/main" id="{745EDEF1-92F5-4269-B9A0-1D165E112185}"/>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20" name="Text Placeholder 2">
            <a:extLst>
              <a:ext uri="{FF2B5EF4-FFF2-40B4-BE49-F238E27FC236}">
                <a16:creationId xmlns:a16="http://schemas.microsoft.com/office/drawing/2014/main" id="{8C000A77-7427-6354-9D0B-E06E9F0BF9CA}"/>
              </a:ext>
            </a:extLst>
          </p:cNvPr>
          <p:cNvSpPr>
            <a:spLocks noGrp="1"/>
          </p:cNvSpPr>
          <p:nvPr>
            <p:ph type="body" idx="17"/>
          </p:nvPr>
        </p:nvSpPr>
        <p:spPr>
          <a:xfrm>
            <a:off x="1640151" y="1566089"/>
            <a:ext cx="2266333" cy="377366"/>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1" name="Text Placeholder 2">
            <a:extLst>
              <a:ext uri="{FF2B5EF4-FFF2-40B4-BE49-F238E27FC236}">
                <a16:creationId xmlns:a16="http://schemas.microsoft.com/office/drawing/2014/main" id="{59C725AB-57E2-E006-E6D0-A29089A1352F}"/>
              </a:ext>
            </a:extLst>
          </p:cNvPr>
          <p:cNvSpPr>
            <a:spLocks noGrp="1"/>
          </p:cNvSpPr>
          <p:nvPr>
            <p:ph type="body" idx="19"/>
          </p:nvPr>
        </p:nvSpPr>
        <p:spPr>
          <a:xfrm>
            <a:off x="1640151" y="3032645"/>
            <a:ext cx="2266333" cy="377366"/>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2" name="Text Placeholder 2">
            <a:extLst>
              <a:ext uri="{FF2B5EF4-FFF2-40B4-BE49-F238E27FC236}">
                <a16:creationId xmlns:a16="http://schemas.microsoft.com/office/drawing/2014/main" id="{3EBB5B96-46B1-9689-4593-077DC02960D9}"/>
              </a:ext>
            </a:extLst>
          </p:cNvPr>
          <p:cNvSpPr>
            <a:spLocks noGrp="1"/>
          </p:cNvSpPr>
          <p:nvPr>
            <p:ph type="body" idx="20" hasCustomPrompt="1"/>
          </p:nvPr>
        </p:nvSpPr>
        <p:spPr>
          <a:xfrm>
            <a:off x="1640151" y="1947610"/>
            <a:ext cx="2266333" cy="623978"/>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3" name="Text Placeholder 2">
            <a:extLst>
              <a:ext uri="{FF2B5EF4-FFF2-40B4-BE49-F238E27FC236}">
                <a16:creationId xmlns:a16="http://schemas.microsoft.com/office/drawing/2014/main" id="{68F5FA72-7015-7B54-80B4-A58556400005}"/>
              </a:ext>
            </a:extLst>
          </p:cNvPr>
          <p:cNvSpPr>
            <a:spLocks noGrp="1"/>
          </p:cNvSpPr>
          <p:nvPr>
            <p:ph type="body" idx="21" hasCustomPrompt="1"/>
          </p:nvPr>
        </p:nvSpPr>
        <p:spPr>
          <a:xfrm>
            <a:off x="1640151" y="3413292"/>
            <a:ext cx="2266333" cy="623978"/>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460958423"/>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wo columns 2">
    <p:bg>
      <p:bgPr>
        <a:solidFill>
          <a:schemeClr val="accent2"/>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63A12127-4B7A-719B-32D8-D104FC53856E}"/>
              </a:ext>
            </a:extLst>
          </p:cNvPr>
          <p:cNvPicPr>
            <a:picLocks noChangeAspect="1"/>
          </p:cNvPicPr>
          <p:nvPr userDrawn="1"/>
        </p:nvPicPr>
        <p:blipFill>
          <a:blip r:embed="rId2" cstate="hqprint">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 name="Freeform 233">
            <a:extLst>
              <a:ext uri="{FF2B5EF4-FFF2-40B4-BE49-F238E27FC236}">
                <a16:creationId xmlns:a16="http://schemas.microsoft.com/office/drawing/2014/main" id="{F40664C3-916B-11AE-9C8F-EDB84CEE901E}"/>
              </a:ext>
            </a:extLst>
          </p:cNvPr>
          <p:cNvSpPr>
            <a:spLocks/>
          </p:cNvSpPr>
          <p:nvPr userDrawn="1"/>
        </p:nvSpPr>
        <p:spPr bwMode="auto">
          <a:xfrm>
            <a:off x="-260576" y="4346487"/>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4" name="Freeform 329">
            <a:extLst>
              <a:ext uri="{FF2B5EF4-FFF2-40B4-BE49-F238E27FC236}">
                <a16:creationId xmlns:a16="http://schemas.microsoft.com/office/drawing/2014/main" id="{75C2ADCF-EBB1-32B8-F34D-817495E0022D}"/>
              </a:ext>
            </a:extLst>
          </p:cNvPr>
          <p:cNvSpPr>
            <a:spLocks/>
          </p:cNvSpPr>
          <p:nvPr userDrawn="1"/>
        </p:nvSpPr>
        <p:spPr bwMode="auto">
          <a:xfrm>
            <a:off x="8547322" y="1273664"/>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8" name="Freeform 235">
            <a:extLst>
              <a:ext uri="{FF2B5EF4-FFF2-40B4-BE49-F238E27FC236}">
                <a16:creationId xmlns:a16="http://schemas.microsoft.com/office/drawing/2014/main" id="{02F82688-8CE7-9247-2662-B3F9EE799914}"/>
              </a:ext>
            </a:extLst>
          </p:cNvPr>
          <p:cNvSpPr>
            <a:spLocks/>
          </p:cNvSpPr>
          <p:nvPr userDrawn="1"/>
        </p:nvSpPr>
        <p:spPr bwMode="auto">
          <a:xfrm>
            <a:off x="4147362" y="-30741"/>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9" name="Freeform 220">
            <a:extLst>
              <a:ext uri="{FF2B5EF4-FFF2-40B4-BE49-F238E27FC236}">
                <a16:creationId xmlns:a16="http://schemas.microsoft.com/office/drawing/2014/main" id="{041F8D10-50D2-070D-6D09-C693A95DB085}"/>
              </a:ext>
            </a:extLst>
          </p:cNvPr>
          <p:cNvSpPr>
            <a:spLocks/>
          </p:cNvSpPr>
          <p:nvPr userDrawn="1"/>
        </p:nvSpPr>
        <p:spPr bwMode="auto">
          <a:xfrm rot="5400000">
            <a:off x="8646565" y="4371703"/>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5" name="Grupo 4">
            <a:extLst>
              <a:ext uri="{FF2B5EF4-FFF2-40B4-BE49-F238E27FC236}">
                <a16:creationId xmlns:a16="http://schemas.microsoft.com/office/drawing/2014/main" id="{04E709FD-0C88-CF0C-D748-495AAD4731E0}"/>
              </a:ext>
            </a:extLst>
          </p:cNvPr>
          <p:cNvGrpSpPr/>
          <p:nvPr userDrawn="1"/>
        </p:nvGrpSpPr>
        <p:grpSpPr>
          <a:xfrm>
            <a:off x="299451" y="310078"/>
            <a:ext cx="8545096" cy="4523344"/>
            <a:chOff x="723900" y="552450"/>
            <a:chExt cx="7696200" cy="4038600"/>
          </a:xfrm>
        </p:grpSpPr>
        <p:sp>
          <p:nvSpPr>
            <p:cNvPr id="6" name="Rectángulo: esquinas redondeadas 5">
              <a:extLst>
                <a:ext uri="{FF2B5EF4-FFF2-40B4-BE49-F238E27FC236}">
                  <a16:creationId xmlns:a16="http://schemas.microsoft.com/office/drawing/2014/main" id="{7B0796A8-5163-249A-69DE-6E3DA6CA4602}"/>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7" name="Conector recto 6">
              <a:extLst>
                <a:ext uri="{FF2B5EF4-FFF2-40B4-BE49-F238E27FC236}">
                  <a16:creationId xmlns:a16="http://schemas.microsoft.com/office/drawing/2014/main" id="{039A4B8B-C43C-59C9-C207-FBDB6D1B4E3A}"/>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Text Placeholder 2">
            <a:extLst>
              <a:ext uri="{FF2B5EF4-FFF2-40B4-BE49-F238E27FC236}">
                <a16:creationId xmlns:a16="http://schemas.microsoft.com/office/drawing/2014/main" id="{1947A8CD-D7A8-58C3-41D5-536EA85DFB00}"/>
              </a:ext>
            </a:extLst>
          </p:cNvPr>
          <p:cNvSpPr>
            <a:spLocks noGrp="1"/>
          </p:cNvSpPr>
          <p:nvPr>
            <p:ph type="body" idx="1" hasCustomPrompt="1"/>
          </p:nvPr>
        </p:nvSpPr>
        <p:spPr>
          <a:xfrm>
            <a:off x="1729740" y="3767538"/>
            <a:ext cx="2712482" cy="47500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4" name="Text Placeholder 2">
            <a:extLst>
              <a:ext uri="{FF2B5EF4-FFF2-40B4-BE49-F238E27FC236}">
                <a16:creationId xmlns:a16="http://schemas.microsoft.com/office/drawing/2014/main" id="{F36E8C69-E5AF-44A9-61C2-D7EAE74AE689}"/>
              </a:ext>
            </a:extLst>
          </p:cNvPr>
          <p:cNvSpPr>
            <a:spLocks noGrp="1"/>
          </p:cNvSpPr>
          <p:nvPr>
            <p:ph type="body" idx="13" hasCustomPrompt="1"/>
          </p:nvPr>
        </p:nvSpPr>
        <p:spPr>
          <a:xfrm>
            <a:off x="1729740" y="3361055"/>
            <a:ext cx="2712482" cy="395082"/>
          </a:xfrm>
        </p:spPr>
        <p:txBody>
          <a:bodyPr anchor="b">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5" name="Text Placeholder 2">
            <a:extLst>
              <a:ext uri="{FF2B5EF4-FFF2-40B4-BE49-F238E27FC236}">
                <a16:creationId xmlns:a16="http://schemas.microsoft.com/office/drawing/2014/main" id="{AC0F0680-65DE-EA4B-1174-AB5AE4B42F6C}"/>
              </a:ext>
            </a:extLst>
          </p:cNvPr>
          <p:cNvSpPr>
            <a:spLocks noGrp="1"/>
          </p:cNvSpPr>
          <p:nvPr>
            <p:ph type="body" idx="14" hasCustomPrompt="1"/>
          </p:nvPr>
        </p:nvSpPr>
        <p:spPr>
          <a:xfrm>
            <a:off x="4692562" y="3762232"/>
            <a:ext cx="2712482" cy="47500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6" name="Text Placeholder 2">
            <a:extLst>
              <a:ext uri="{FF2B5EF4-FFF2-40B4-BE49-F238E27FC236}">
                <a16:creationId xmlns:a16="http://schemas.microsoft.com/office/drawing/2014/main" id="{5A54DB53-3E0C-2A8A-C67D-EBB1D82BB1F0}"/>
              </a:ext>
            </a:extLst>
          </p:cNvPr>
          <p:cNvSpPr>
            <a:spLocks noGrp="1"/>
          </p:cNvSpPr>
          <p:nvPr>
            <p:ph type="body" idx="15" hasCustomPrompt="1"/>
          </p:nvPr>
        </p:nvSpPr>
        <p:spPr>
          <a:xfrm>
            <a:off x="4692562" y="3355749"/>
            <a:ext cx="2712482" cy="395082"/>
          </a:xfrm>
        </p:spPr>
        <p:txBody>
          <a:bodyPr anchor="b">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7" name="Title 1">
            <a:extLst>
              <a:ext uri="{FF2B5EF4-FFF2-40B4-BE49-F238E27FC236}">
                <a16:creationId xmlns:a16="http://schemas.microsoft.com/office/drawing/2014/main" id="{EE359D9C-EF91-174E-0130-D1CB6414F52F}"/>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2258532738"/>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1E78C51-65C7-1EDB-4D15-76D209B85325}"/>
              </a:ext>
            </a:extLst>
          </p:cNvPr>
          <p:cNvPicPr>
            <a:picLocks noChangeAspect="1"/>
          </p:cNvPicPr>
          <p:nvPr userDrawn="1"/>
        </p:nvPicPr>
        <p:blipFill>
          <a:blip r:embed="rId2" cstate="hqprint">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6" name="Freeform 220">
            <a:extLst>
              <a:ext uri="{FF2B5EF4-FFF2-40B4-BE49-F238E27FC236}">
                <a16:creationId xmlns:a16="http://schemas.microsoft.com/office/drawing/2014/main" id="{52F0B234-C3B1-DB25-4A99-5B8D6692902F}"/>
              </a:ext>
            </a:extLst>
          </p:cNvPr>
          <p:cNvSpPr>
            <a:spLocks/>
          </p:cNvSpPr>
          <p:nvPr userDrawn="1"/>
        </p:nvSpPr>
        <p:spPr bwMode="auto">
          <a:xfrm rot="5400000">
            <a:off x="-243290" y="4405908"/>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7" name="Grupo 6">
            <a:extLst>
              <a:ext uri="{FF2B5EF4-FFF2-40B4-BE49-F238E27FC236}">
                <a16:creationId xmlns:a16="http://schemas.microsoft.com/office/drawing/2014/main" id="{67DBBD95-8D2E-7A62-97CF-E412C16972CF}"/>
              </a:ext>
            </a:extLst>
          </p:cNvPr>
          <p:cNvGrpSpPr/>
          <p:nvPr userDrawn="1"/>
        </p:nvGrpSpPr>
        <p:grpSpPr>
          <a:xfrm>
            <a:off x="299452" y="310078"/>
            <a:ext cx="8545096" cy="4523344"/>
            <a:chOff x="723900" y="552450"/>
            <a:chExt cx="7696200" cy="4038600"/>
          </a:xfrm>
        </p:grpSpPr>
        <p:sp>
          <p:nvSpPr>
            <p:cNvPr id="8" name="Rectángulo: esquinas redondeadas 7">
              <a:extLst>
                <a:ext uri="{FF2B5EF4-FFF2-40B4-BE49-F238E27FC236}">
                  <a16:creationId xmlns:a16="http://schemas.microsoft.com/office/drawing/2014/main" id="{0CADC873-431D-8A37-09A5-5214926EBF73}"/>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9" name="Conector recto 8">
              <a:extLst>
                <a:ext uri="{FF2B5EF4-FFF2-40B4-BE49-F238E27FC236}">
                  <a16:creationId xmlns:a16="http://schemas.microsoft.com/office/drawing/2014/main" id="{D3C9132E-6B51-DC5A-35C5-21A20367A108}"/>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Title 1">
            <a:extLst>
              <a:ext uri="{FF2B5EF4-FFF2-40B4-BE49-F238E27FC236}">
                <a16:creationId xmlns:a16="http://schemas.microsoft.com/office/drawing/2014/main" id="{F7977DE4-965D-7AC7-D4CD-9F1917C8E1DF}"/>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11" name="Text Placeholder 2">
            <a:extLst>
              <a:ext uri="{FF2B5EF4-FFF2-40B4-BE49-F238E27FC236}">
                <a16:creationId xmlns:a16="http://schemas.microsoft.com/office/drawing/2014/main" id="{B635EEB3-969E-0EF5-4159-2484C23A1026}"/>
              </a:ext>
            </a:extLst>
          </p:cNvPr>
          <p:cNvSpPr>
            <a:spLocks noGrp="1"/>
          </p:cNvSpPr>
          <p:nvPr>
            <p:ph type="body" idx="14"/>
          </p:nvPr>
        </p:nvSpPr>
        <p:spPr>
          <a:xfrm>
            <a:off x="907029" y="2584844"/>
            <a:ext cx="2266333" cy="377366"/>
          </a:xfrm>
        </p:spPr>
        <p:txBody>
          <a:bodyP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2" name="Text Placeholder 2">
            <a:extLst>
              <a:ext uri="{FF2B5EF4-FFF2-40B4-BE49-F238E27FC236}">
                <a16:creationId xmlns:a16="http://schemas.microsoft.com/office/drawing/2014/main" id="{385262A7-9B9D-4709-D986-FB76B2CA45A5}"/>
              </a:ext>
            </a:extLst>
          </p:cNvPr>
          <p:cNvSpPr>
            <a:spLocks noGrp="1"/>
          </p:cNvSpPr>
          <p:nvPr>
            <p:ph type="body" idx="17"/>
          </p:nvPr>
        </p:nvSpPr>
        <p:spPr>
          <a:xfrm>
            <a:off x="3438834" y="2583166"/>
            <a:ext cx="2266333" cy="377366"/>
          </a:xfrm>
        </p:spPr>
        <p:txBody>
          <a:bodyP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3" name="Text Placeholder 2">
            <a:extLst>
              <a:ext uri="{FF2B5EF4-FFF2-40B4-BE49-F238E27FC236}">
                <a16:creationId xmlns:a16="http://schemas.microsoft.com/office/drawing/2014/main" id="{D24E4E1D-8AE9-2576-42D8-147AA0FE78E2}"/>
              </a:ext>
            </a:extLst>
          </p:cNvPr>
          <p:cNvSpPr>
            <a:spLocks noGrp="1"/>
          </p:cNvSpPr>
          <p:nvPr>
            <p:ph type="body" idx="19"/>
          </p:nvPr>
        </p:nvSpPr>
        <p:spPr>
          <a:xfrm>
            <a:off x="5991533" y="2579016"/>
            <a:ext cx="2266333" cy="377366"/>
          </a:xfrm>
        </p:spPr>
        <p:txBody>
          <a:bodyP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7" name="Text Placeholder 2">
            <a:extLst>
              <a:ext uri="{FF2B5EF4-FFF2-40B4-BE49-F238E27FC236}">
                <a16:creationId xmlns:a16="http://schemas.microsoft.com/office/drawing/2014/main" id="{29637E2B-CF48-C065-133B-ED8CEF6DCBC7}"/>
              </a:ext>
            </a:extLst>
          </p:cNvPr>
          <p:cNvSpPr>
            <a:spLocks noGrp="1"/>
          </p:cNvSpPr>
          <p:nvPr>
            <p:ph type="body" idx="1" hasCustomPrompt="1"/>
          </p:nvPr>
        </p:nvSpPr>
        <p:spPr>
          <a:xfrm>
            <a:off x="907029" y="2964687"/>
            <a:ext cx="2266333" cy="62397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8" name="Text Placeholder 2">
            <a:extLst>
              <a:ext uri="{FF2B5EF4-FFF2-40B4-BE49-F238E27FC236}">
                <a16:creationId xmlns:a16="http://schemas.microsoft.com/office/drawing/2014/main" id="{CC4B036B-9E36-9341-207C-907B003EB667}"/>
              </a:ext>
            </a:extLst>
          </p:cNvPr>
          <p:cNvSpPr>
            <a:spLocks noGrp="1"/>
          </p:cNvSpPr>
          <p:nvPr>
            <p:ph type="body" idx="20" hasCustomPrompt="1"/>
          </p:nvPr>
        </p:nvSpPr>
        <p:spPr>
          <a:xfrm>
            <a:off x="3438834" y="2964687"/>
            <a:ext cx="2266333" cy="62397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9" name="Text Placeholder 2">
            <a:extLst>
              <a:ext uri="{FF2B5EF4-FFF2-40B4-BE49-F238E27FC236}">
                <a16:creationId xmlns:a16="http://schemas.microsoft.com/office/drawing/2014/main" id="{67139621-E8AE-0906-8A0B-DFCEE5DF0B9F}"/>
              </a:ext>
            </a:extLst>
          </p:cNvPr>
          <p:cNvSpPr>
            <a:spLocks noGrp="1"/>
          </p:cNvSpPr>
          <p:nvPr>
            <p:ph type="body" idx="21" hasCustomPrompt="1"/>
          </p:nvPr>
        </p:nvSpPr>
        <p:spPr>
          <a:xfrm>
            <a:off x="5991533" y="2964687"/>
            <a:ext cx="2266333" cy="62397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07826145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four columns">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E20A363-C94C-F3FA-D1E8-54328FDBD2D4}"/>
              </a:ext>
            </a:extLst>
          </p:cNvPr>
          <p:cNvPicPr>
            <a:picLocks noChangeAspect="1"/>
          </p:cNvPicPr>
          <p:nvPr userDrawn="1"/>
        </p:nvPicPr>
        <p:blipFill>
          <a:blip r:embed="rId2" cstate="hqprint">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4" name="Freeform 329">
            <a:extLst>
              <a:ext uri="{FF2B5EF4-FFF2-40B4-BE49-F238E27FC236}">
                <a16:creationId xmlns:a16="http://schemas.microsoft.com/office/drawing/2014/main" id="{09392717-5DE9-BC08-7A60-AA9BBECE3ED5}"/>
              </a:ext>
            </a:extLst>
          </p:cNvPr>
          <p:cNvSpPr>
            <a:spLocks/>
          </p:cNvSpPr>
          <p:nvPr userDrawn="1"/>
        </p:nvSpPr>
        <p:spPr bwMode="auto">
          <a:xfrm>
            <a:off x="7993546" y="2273395"/>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5" name="Freeform 235">
            <a:extLst>
              <a:ext uri="{FF2B5EF4-FFF2-40B4-BE49-F238E27FC236}">
                <a16:creationId xmlns:a16="http://schemas.microsoft.com/office/drawing/2014/main" id="{6567FC05-DCDD-3F65-D67F-BABC83F2A1C3}"/>
              </a:ext>
            </a:extLst>
          </p:cNvPr>
          <p:cNvSpPr>
            <a:spLocks/>
          </p:cNvSpPr>
          <p:nvPr userDrawn="1"/>
        </p:nvSpPr>
        <p:spPr bwMode="auto">
          <a:xfrm>
            <a:off x="5727337" y="-124477"/>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6" name="Grupo 5">
            <a:extLst>
              <a:ext uri="{FF2B5EF4-FFF2-40B4-BE49-F238E27FC236}">
                <a16:creationId xmlns:a16="http://schemas.microsoft.com/office/drawing/2014/main" id="{9394B7D9-D94C-CE6B-0826-EF2BDD8BA437}"/>
              </a:ext>
            </a:extLst>
          </p:cNvPr>
          <p:cNvGrpSpPr/>
          <p:nvPr userDrawn="1"/>
        </p:nvGrpSpPr>
        <p:grpSpPr>
          <a:xfrm>
            <a:off x="299451" y="310078"/>
            <a:ext cx="8545096" cy="4523344"/>
            <a:chOff x="723900" y="552450"/>
            <a:chExt cx="7696200" cy="4038600"/>
          </a:xfrm>
        </p:grpSpPr>
        <p:sp>
          <p:nvSpPr>
            <p:cNvPr id="7" name="Rectángulo: esquinas redondeadas 6">
              <a:extLst>
                <a:ext uri="{FF2B5EF4-FFF2-40B4-BE49-F238E27FC236}">
                  <a16:creationId xmlns:a16="http://schemas.microsoft.com/office/drawing/2014/main" id="{4EF18B02-83C9-2446-216F-2E7FB9B21F76}"/>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8" name="Conector recto 7">
              <a:extLst>
                <a:ext uri="{FF2B5EF4-FFF2-40B4-BE49-F238E27FC236}">
                  <a16:creationId xmlns:a16="http://schemas.microsoft.com/office/drawing/2014/main" id="{7358E689-D811-E150-7676-0972020A137B}"/>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Text Placeholder 2">
            <a:extLst>
              <a:ext uri="{FF2B5EF4-FFF2-40B4-BE49-F238E27FC236}">
                <a16:creationId xmlns:a16="http://schemas.microsoft.com/office/drawing/2014/main" id="{1FDDC221-102F-FB7F-478D-25FCB678425F}"/>
              </a:ext>
            </a:extLst>
          </p:cNvPr>
          <p:cNvSpPr>
            <a:spLocks noGrp="1"/>
          </p:cNvSpPr>
          <p:nvPr>
            <p:ph type="body" idx="1"/>
          </p:nvPr>
        </p:nvSpPr>
        <p:spPr>
          <a:xfrm>
            <a:off x="1491178" y="1593248"/>
            <a:ext cx="4757955" cy="398197"/>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0" name="Text Placeholder 2">
            <a:extLst>
              <a:ext uri="{FF2B5EF4-FFF2-40B4-BE49-F238E27FC236}">
                <a16:creationId xmlns:a16="http://schemas.microsoft.com/office/drawing/2014/main" id="{3C345FE3-B0C3-F292-759C-A6CA95244A50}"/>
              </a:ext>
            </a:extLst>
          </p:cNvPr>
          <p:cNvSpPr>
            <a:spLocks noGrp="1"/>
          </p:cNvSpPr>
          <p:nvPr>
            <p:ph type="body" idx="13" hasCustomPrompt="1"/>
          </p:nvPr>
        </p:nvSpPr>
        <p:spPr>
          <a:xfrm>
            <a:off x="1491178" y="1245143"/>
            <a:ext cx="4757955" cy="398197"/>
          </a:xfrm>
        </p:spPr>
        <p:txBody>
          <a:bodyPr anchor="b">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1" name="Title 1">
            <a:extLst>
              <a:ext uri="{FF2B5EF4-FFF2-40B4-BE49-F238E27FC236}">
                <a16:creationId xmlns:a16="http://schemas.microsoft.com/office/drawing/2014/main" id="{81520E19-E762-713C-5741-6A87FD166666}"/>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12" name="Text Placeholder 2">
            <a:extLst>
              <a:ext uri="{FF2B5EF4-FFF2-40B4-BE49-F238E27FC236}">
                <a16:creationId xmlns:a16="http://schemas.microsoft.com/office/drawing/2014/main" id="{5D523EFD-6CD9-498E-11A4-82B36FBC547E}"/>
              </a:ext>
            </a:extLst>
          </p:cNvPr>
          <p:cNvSpPr>
            <a:spLocks noGrp="1"/>
          </p:cNvSpPr>
          <p:nvPr>
            <p:ph type="body" idx="16" hasCustomPrompt="1"/>
          </p:nvPr>
        </p:nvSpPr>
        <p:spPr>
          <a:xfrm>
            <a:off x="1491178" y="2127332"/>
            <a:ext cx="4757955" cy="398197"/>
          </a:xfrm>
        </p:spPr>
        <p:txBody>
          <a:bodyPr anchor="b">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3" name="Text Placeholder 2">
            <a:extLst>
              <a:ext uri="{FF2B5EF4-FFF2-40B4-BE49-F238E27FC236}">
                <a16:creationId xmlns:a16="http://schemas.microsoft.com/office/drawing/2014/main" id="{0C2DA9EF-AC8A-F02F-C2C9-88C4944DE5BD}"/>
              </a:ext>
            </a:extLst>
          </p:cNvPr>
          <p:cNvSpPr>
            <a:spLocks noGrp="1"/>
          </p:cNvSpPr>
          <p:nvPr>
            <p:ph type="body" idx="15"/>
          </p:nvPr>
        </p:nvSpPr>
        <p:spPr>
          <a:xfrm>
            <a:off x="1491178" y="2475437"/>
            <a:ext cx="4757955" cy="398197"/>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4" name="Text Placeholder 2">
            <a:extLst>
              <a:ext uri="{FF2B5EF4-FFF2-40B4-BE49-F238E27FC236}">
                <a16:creationId xmlns:a16="http://schemas.microsoft.com/office/drawing/2014/main" id="{BD84287B-7747-1899-BA22-C3A15D04FC77}"/>
              </a:ext>
            </a:extLst>
          </p:cNvPr>
          <p:cNvSpPr>
            <a:spLocks noGrp="1"/>
          </p:cNvSpPr>
          <p:nvPr>
            <p:ph type="body" idx="21"/>
          </p:nvPr>
        </p:nvSpPr>
        <p:spPr>
          <a:xfrm>
            <a:off x="1491178" y="3357626"/>
            <a:ext cx="4757955" cy="398197"/>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5" name="Text Placeholder 2">
            <a:extLst>
              <a:ext uri="{FF2B5EF4-FFF2-40B4-BE49-F238E27FC236}">
                <a16:creationId xmlns:a16="http://schemas.microsoft.com/office/drawing/2014/main" id="{C311FCFF-D1E0-9ADB-5786-DB787A8715F3}"/>
              </a:ext>
            </a:extLst>
          </p:cNvPr>
          <p:cNvSpPr>
            <a:spLocks noGrp="1"/>
          </p:cNvSpPr>
          <p:nvPr>
            <p:ph type="body" idx="22" hasCustomPrompt="1"/>
          </p:nvPr>
        </p:nvSpPr>
        <p:spPr>
          <a:xfrm>
            <a:off x="1491178" y="3009521"/>
            <a:ext cx="4757955" cy="398197"/>
          </a:xfrm>
        </p:spPr>
        <p:txBody>
          <a:bodyPr anchor="b">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6" name="Text Placeholder 2">
            <a:extLst>
              <a:ext uri="{FF2B5EF4-FFF2-40B4-BE49-F238E27FC236}">
                <a16:creationId xmlns:a16="http://schemas.microsoft.com/office/drawing/2014/main" id="{7FEDB3D2-938F-C8F7-D891-891E2D43B7B2}"/>
              </a:ext>
            </a:extLst>
          </p:cNvPr>
          <p:cNvSpPr>
            <a:spLocks noGrp="1"/>
          </p:cNvSpPr>
          <p:nvPr>
            <p:ph type="body" idx="18"/>
          </p:nvPr>
        </p:nvSpPr>
        <p:spPr>
          <a:xfrm>
            <a:off x="1491178" y="4239815"/>
            <a:ext cx="4757955" cy="398197"/>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7" name="Text Placeholder 2">
            <a:extLst>
              <a:ext uri="{FF2B5EF4-FFF2-40B4-BE49-F238E27FC236}">
                <a16:creationId xmlns:a16="http://schemas.microsoft.com/office/drawing/2014/main" id="{0F8E0CC2-C904-3931-3E7D-1D15C35F6E51}"/>
              </a:ext>
            </a:extLst>
          </p:cNvPr>
          <p:cNvSpPr>
            <a:spLocks noGrp="1"/>
          </p:cNvSpPr>
          <p:nvPr>
            <p:ph type="body" idx="19" hasCustomPrompt="1"/>
          </p:nvPr>
        </p:nvSpPr>
        <p:spPr>
          <a:xfrm>
            <a:off x="1491178" y="3891711"/>
            <a:ext cx="4757955" cy="398197"/>
          </a:xfrm>
        </p:spPr>
        <p:txBody>
          <a:bodyPr anchor="b">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79151172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
    <p:bg>
      <p:bgPr>
        <a:solidFill>
          <a:schemeClr val="accent2"/>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D485C855-1CF0-E701-30AC-F2CFBF0A9FE0}"/>
              </a:ext>
            </a:extLst>
          </p:cNvPr>
          <p:cNvPicPr>
            <a:picLocks noChangeAspect="1"/>
          </p:cNvPicPr>
          <p:nvPr userDrawn="1"/>
        </p:nvPicPr>
        <p:blipFill>
          <a:blip r:embed="rId2" cstate="hqprint">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9" name="Freeform 329">
            <a:extLst>
              <a:ext uri="{FF2B5EF4-FFF2-40B4-BE49-F238E27FC236}">
                <a16:creationId xmlns:a16="http://schemas.microsoft.com/office/drawing/2014/main" id="{FB346C95-B5DB-DDB8-C603-EAFB51C2ABB6}"/>
              </a:ext>
            </a:extLst>
          </p:cNvPr>
          <p:cNvSpPr>
            <a:spLocks/>
          </p:cNvSpPr>
          <p:nvPr userDrawn="1"/>
        </p:nvSpPr>
        <p:spPr bwMode="auto">
          <a:xfrm>
            <a:off x="2047639" y="-154093"/>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1" name="Freeform 220">
            <a:extLst>
              <a:ext uri="{FF2B5EF4-FFF2-40B4-BE49-F238E27FC236}">
                <a16:creationId xmlns:a16="http://schemas.microsoft.com/office/drawing/2014/main" id="{E5CD35FF-77DB-6824-9B0B-37629BF5BE31}"/>
              </a:ext>
            </a:extLst>
          </p:cNvPr>
          <p:cNvSpPr>
            <a:spLocks/>
          </p:cNvSpPr>
          <p:nvPr userDrawn="1"/>
        </p:nvSpPr>
        <p:spPr bwMode="auto">
          <a:xfrm rot="5400000">
            <a:off x="-202241" y="1479304"/>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12" name="Grupo 11">
            <a:extLst>
              <a:ext uri="{FF2B5EF4-FFF2-40B4-BE49-F238E27FC236}">
                <a16:creationId xmlns:a16="http://schemas.microsoft.com/office/drawing/2014/main" id="{D6F35635-2CE1-6763-EDB6-DAA2AABB13F3}"/>
              </a:ext>
            </a:extLst>
          </p:cNvPr>
          <p:cNvGrpSpPr/>
          <p:nvPr userDrawn="1"/>
        </p:nvGrpSpPr>
        <p:grpSpPr>
          <a:xfrm>
            <a:off x="299451" y="310078"/>
            <a:ext cx="8545096" cy="4523344"/>
            <a:chOff x="723900" y="552450"/>
            <a:chExt cx="7696200" cy="4038600"/>
          </a:xfrm>
        </p:grpSpPr>
        <p:sp>
          <p:nvSpPr>
            <p:cNvPr id="13" name="Rectángulo: esquinas redondeadas 12">
              <a:extLst>
                <a:ext uri="{FF2B5EF4-FFF2-40B4-BE49-F238E27FC236}">
                  <a16:creationId xmlns:a16="http://schemas.microsoft.com/office/drawing/2014/main" id="{2662E079-0C44-1993-CBB3-518C68CC4E87}"/>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14" name="Conector recto 13">
              <a:extLst>
                <a:ext uri="{FF2B5EF4-FFF2-40B4-BE49-F238E27FC236}">
                  <a16:creationId xmlns:a16="http://schemas.microsoft.com/office/drawing/2014/main" id="{FDB80432-FFE0-7959-DF20-7D8D0A88CB9C}"/>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itle 1">
            <a:extLst>
              <a:ext uri="{FF2B5EF4-FFF2-40B4-BE49-F238E27FC236}">
                <a16:creationId xmlns:a16="http://schemas.microsoft.com/office/drawing/2014/main" id="{1C76BAE8-D06D-79DD-F7E0-C0C20BB12E3D}"/>
              </a:ext>
            </a:extLst>
          </p:cNvPr>
          <p:cNvSpPr>
            <a:spLocks noGrp="1"/>
          </p:cNvSpPr>
          <p:nvPr>
            <p:ph type="title"/>
          </p:nvPr>
        </p:nvSpPr>
        <p:spPr>
          <a:xfrm>
            <a:off x="3335803" y="1721060"/>
            <a:ext cx="3962400" cy="1327160"/>
          </a:xfrm>
        </p:spPr>
        <p:txBody>
          <a:bodyPr anchor="b">
            <a:noAutofit/>
          </a:bodyPr>
          <a:lstStyle>
            <a:lvl1pPr algn="l">
              <a:defRPr sz="4400" b="1">
                <a:solidFill>
                  <a:schemeClr val="tx1"/>
                </a:solidFill>
              </a:defRPr>
            </a:lvl1pPr>
          </a:lstStyle>
          <a:p>
            <a:r>
              <a:rPr lang="en-US" dirty="0"/>
              <a:t>Click to edit Master title style</a:t>
            </a:r>
          </a:p>
        </p:txBody>
      </p:sp>
      <p:sp>
        <p:nvSpPr>
          <p:cNvPr id="16" name="Text Placeholder 2">
            <a:extLst>
              <a:ext uri="{FF2B5EF4-FFF2-40B4-BE49-F238E27FC236}">
                <a16:creationId xmlns:a16="http://schemas.microsoft.com/office/drawing/2014/main" id="{7DF2EB6B-DB6C-66C5-1F31-C439523CD967}"/>
              </a:ext>
            </a:extLst>
          </p:cNvPr>
          <p:cNvSpPr>
            <a:spLocks noGrp="1"/>
          </p:cNvSpPr>
          <p:nvPr>
            <p:ph type="body" idx="1"/>
          </p:nvPr>
        </p:nvSpPr>
        <p:spPr>
          <a:xfrm>
            <a:off x="3335803" y="2914092"/>
            <a:ext cx="3962400" cy="429870"/>
          </a:xfrm>
        </p:spPr>
        <p:txBody>
          <a:bodyPr>
            <a:no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7" name="Text Placeholder 2">
            <a:extLst>
              <a:ext uri="{FF2B5EF4-FFF2-40B4-BE49-F238E27FC236}">
                <a16:creationId xmlns:a16="http://schemas.microsoft.com/office/drawing/2014/main" id="{095843F3-6B6C-C9D5-876C-88E40AAA3ADC}"/>
              </a:ext>
            </a:extLst>
          </p:cNvPr>
          <p:cNvSpPr>
            <a:spLocks noGrp="1"/>
          </p:cNvSpPr>
          <p:nvPr>
            <p:ph type="body" idx="23" hasCustomPrompt="1"/>
          </p:nvPr>
        </p:nvSpPr>
        <p:spPr>
          <a:xfrm>
            <a:off x="1545243" y="2230162"/>
            <a:ext cx="1380837" cy="722587"/>
          </a:xfrm>
        </p:spPr>
        <p:txBody>
          <a:bodyPr anchor="ctr">
            <a:noAutofit/>
          </a:bodyPr>
          <a:lstStyle>
            <a:lvl1pPr marL="0" indent="0" algn="ctr">
              <a:buNone/>
              <a:defRPr sz="44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422812197"/>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lte and six columns">
    <p:bg>
      <p:bgPr>
        <a:solidFill>
          <a:schemeClr val="accent2"/>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572FDC6-F5F5-8605-6B0F-4BE5F6E00CB1}"/>
              </a:ext>
            </a:extLst>
          </p:cNvPr>
          <p:cNvPicPr>
            <a:picLocks noChangeAspect="1"/>
          </p:cNvPicPr>
          <p:nvPr userDrawn="1"/>
        </p:nvPicPr>
        <p:blipFill>
          <a:blip r:embed="rId2" cstate="hqprint">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9" name="Freeform 329">
            <a:extLst>
              <a:ext uri="{FF2B5EF4-FFF2-40B4-BE49-F238E27FC236}">
                <a16:creationId xmlns:a16="http://schemas.microsoft.com/office/drawing/2014/main" id="{E5E80744-99A1-A781-451B-36396213FDEC}"/>
              </a:ext>
            </a:extLst>
          </p:cNvPr>
          <p:cNvSpPr>
            <a:spLocks/>
          </p:cNvSpPr>
          <p:nvPr userDrawn="1"/>
        </p:nvSpPr>
        <p:spPr bwMode="auto">
          <a:xfrm>
            <a:off x="7993546" y="2273395"/>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1" name="Freeform 220">
            <a:extLst>
              <a:ext uri="{FF2B5EF4-FFF2-40B4-BE49-F238E27FC236}">
                <a16:creationId xmlns:a16="http://schemas.microsoft.com/office/drawing/2014/main" id="{B0993B08-4CD4-70CA-AFD1-88BEDF4F14F1}"/>
              </a:ext>
            </a:extLst>
          </p:cNvPr>
          <p:cNvSpPr>
            <a:spLocks/>
          </p:cNvSpPr>
          <p:nvPr userDrawn="1"/>
        </p:nvSpPr>
        <p:spPr bwMode="auto">
          <a:xfrm rot="5400000">
            <a:off x="1919810" y="-132059"/>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7" name="Grupo 6">
            <a:extLst>
              <a:ext uri="{FF2B5EF4-FFF2-40B4-BE49-F238E27FC236}">
                <a16:creationId xmlns:a16="http://schemas.microsoft.com/office/drawing/2014/main" id="{042A7557-576A-930F-B6B5-FE146D99A6F5}"/>
              </a:ext>
            </a:extLst>
          </p:cNvPr>
          <p:cNvGrpSpPr/>
          <p:nvPr userDrawn="1"/>
        </p:nvGrpSpPr>
        <p:grpSpPr>
          <a:xfrm>
            <a:off x="299452" y="310078"/>
            <a:ext cx="8545096" cy="4523344"/>
            <a:chOff x="723900" y="552450"/>
            <a:chExt cx="7696200" cy="4038600"/>
          </a:xfrm>
        </p:grpSpPr>
        <p:sp>
          <p:nvSpPr>
            <p:cNvPr id="8" name="Rectángulo: esquinas redondeadas 7">
              <a:extLst>
                <a:ext uri="{FF2B5EF4-FFF2-40B4-BE49-F238E27FC236}">
                  <a16:creationId xmlns:a16="http://schemas.microsoft.com/office/drawing/2014/main" id="{1113A76B-9CCC-172B-F1BF-CD8ABB7518B0}"/>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9" name="Conector recto 8">
              <a:extLst>
                <a:ext uri="{FF2B5EF4-FFF2-40B4-BE49-F238E27FC236}">
                  <a16:creationId xmlns:a16="http://schemas.microsoft.com/office/drawing/2014/main" id="{26CB2B82-FCEA-7FBD-F302-CC402C77E281}"/>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44EB6436-7B2F-4CF4-A7B3-637707BBD72B}"/>
              </a:ext>
            </a:extLst>
          </p:cNvPr>
          <p:cNvSpPr>
            <a:spLocks noGrp="1"/>
          </p:cNvSpPr>
          <p:nvPr>
            <p:ph type="body" idx="1"/>
          </p:nvPr>
        </p:nvSpPr>
        <p:spPr>
          <a:xfrm>
            <a:off x="3516246" y="2327325"/>
            <a:ext cx="2211091" cy="505570"/>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6" name="Text Placeholder 2">
            <a:extLst>
              <a:ext uri="{FF2B5EF4-FFF2-40B4-BE49-F238E27FC236}">
                <a16:creationId xmlns:a16="http://schemas.microsoft.com/office/drawing/2014/main" id="{4B9F2CB4-854C-4A2D-8E5A-AE2CAEDF36C6}"/>
              </a:ext>
            </a:extLst>
          </p:cNvPr>
          <p:cNvSpPr>
            <a:spLocks noGrp="1"/>
          </p:cNvSpPr>
          <p:nvPr>
            <p:ph type="body" idx="13"/>
          </p:nvPr>
        </p:nvSpPr>
        <p:spPr>
          <a:xfrm>
            <a:off x="3511807" y="1981998"/>
            <a:ext cx="2211091" cy="386928"/>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 name="Title 1">
            <a:extLst>
              <a:ext uri="{FF2B5EF4-FFF2-40B4-BE49-F238E27FC236}">
                <a16:creationId xmlns:a16="http://schemas.microsoft.com/office/drawing/2014/main" id="{CB8850D3-B5E3-120F-0AE3-E6E1C82131AB}"/>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19" name="Text Placeholder 2">
            <a:extLst>
              <a:ext uri="{FF2B5EF4-FFF2-40B4-BE49-F238E27FC236}">
                <a16:creationId xmlns:a16="http://schemas.microsoft.com/office/drawing/2014/main" id="{79B24D4A-24D4-4C19-B8E4-B7B34D055A22}"/>
              </a:ext>
            </a:extLst>
          </p:cNvPr>
          <p:cNvSpPr>
            <a:spLocks noGrp="1"/>
          </p:cNvSpPr>
          <p:nvPr>
            <p:ph type="body" idx="16"/>
          </p:nvPr>
        </p:nvSpPr>
        <p:spPr>
          <a:xfrm>
            <a:off x="5992098" y="1981998"/>
            <a:ext cx="2156750" cy="386928"/>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8" name="Text Placeholder 2">
            <a:extLst>
              <a:ext uri="{FF2B5EF4-FFF2-40B4-BE49-F238E27FC236}">
                <a16:creationId xmlns:a16="http://schemas.microsoft.com/office/drawing/2014/main" id="{CD50625D-D1D2-4BED-A57E-AF2558964A5D}"/>
              </a:ext>
            </a:extLst>
          </p:cNvPr>
          <p:cNvSpPr>
            <a:spLocks noGrp="1"/>
          </p:cNvSpPr>
          <p:nvPr>
            <p:ph type="body" idx="15"/>
          </p:nvPr>
        </p:nvSpPr>
        <p:spPr>
          <a:xfrm>
            <a:off x="5992100" y="2327324"/>
            <a:ext cx="2159739" cy="505571"/>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2" name="Text Placeholder 2">
            <a:extLst>
              <a:ext uri="{FF2B5EF4-FFF2-40B4-BE49-F238E27FC236}">
                <a16:creationId xmlns:a16="http://schemas.microsoft.com/office/drawing/2014/main" id="{E24B2DD1-582E-877A-9D6B-9C053362FCD0}"/>
              </a:ext>
            </a:extLst>
          </p:cNvPr>
          <p:cNvSpPr>
            <a:spLocks noGrp="1"/>
          </p:cNvSpPr>
          <p:nvPr>
            <p:ph type="body" idx="23"/>
          </p:nvPr>
        </p:nvSpPr>
        <p:spPr>
          <a:xfrm>
            <a:off x="1031516" y="2327325"/>
            <a:ext cx="2212240" cy="505570"/>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3" name="Text Placeholder 2">
            <a:extLst>
              <a:ext uri="{FF2B5EF4-FFF2-40B4-BE49-F238E27FC236}">
                <a16:creationId xmlns:a16="http://schemas.microsoft.com/office/drawing/2014/main" id="{035E0F6A-A268-5535-7EEE-3B0A64853FF8}"/>
              </a:ext>
            </a:extLst>
          </p:cNvPr>
          <p:cNvSpPr>
            <a:spLocks noGrp="1"/>
          </p:cNvSpPr>
          <p:nvPr>
            <p:ph type="body" idx="24"/>
          </p:nvPr>
        </p:nvSpPr>
        <p:spPr>
          <a:xfrm>
            <a:off x="1031516" y="1979221"/>
            <a:ext cx="2211091" cy="392482"/>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4" name="Text Placeholder 2">
            <a:extLst>
              <a:ext uri="{FF2B5EF4-FFF2-40B4-BE49-F238E27FC236}">
                <a16:creationId xmlns:a16="http://schemas.microsoft.com/office/drawing/2014/main" id="{9E870BDF-2E51-2ED6-A6D3-EEB166F48BD0}"/>
              </a:ext>
            </a:extLst>
          </p:cNvPr>
          <p:cNvSpPr>
            <a:spLocks noGrp="1"/>
          </p:cNvSpPr>
          <p:nvPr>
            <p:ph type="body" idx="25"/>
          </p:nvPr>
        </p:nvSpPr>
        <p:spPr>
          <a:xfrm>
            <a:off x="3511993" y="3809637"/>
            <a:ext cx="2210720" cy="511124"/>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5" name="Text Placeholder 2">
            <a:extLst>
              <a:ext uri="{FF2B5EF4-FFF2-40B4-BE49-F238E27FC236}">
                <a16:creationId xmlns:a16="http://schemas.microsoft.com/office/drawing/2014/main" id="{5452AA52-994E-768E-A2D7-1E10BFD8A455}"/>
              </a:ext>
            </a:extLst>
          </p:cNvPr>
          <p:cNvSpPr>
            <a:spLocks noGrp="1"/>
          </p:cNvSpPr>
          <p:nvPr>
            <p:ph type="body" idx="26"/>
          </p:nvPr>
        </p:nvSpPr>
        <p:spPr>
          <a:xfrm>
            <a:off x="3516246" y="3461533"/>
            <a:ext cx="2211091" cy="386928"/>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6" name="Text Placeholder 2">
            <a:extLst>
              <a:ext uri="{FF2B5EF4-FFF2-40B4-BE49-F238E27FC236}">
                <a16:creationId xmlns:a16="http://schemas.microsoft.com/office/drawing/2014/main" id="{5CB33AD6-6360-3838-C72D-2F42DB8F143F}"/>
              </a:ext>
            </a:extLst>
          </p:cNvPr>
          <p:cNvSpPr>
            <a:spLocks noGrp="1"/>
          </p:cNvSpPr>
          <p:nvPr>
            <p:ph type="body" idx="27"/>
          </p:nvPr>
        </p:nvSpPr>
        <p:spPr>
          <a:xfrm>
            <a:off x="5992098" y="3461533"/>
            <a:ext cx="2156750" cy="386928"/>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7" name="Text Placeholder 2">
            <a:extLst>
              <a:ext uri="{FF2B5EF4-FFF2-40B4-BE49-F238E27FC236}">
                <a16:creationId xmlns:a16="http://schemas.microsoft.com/office/drawing/2014/main" id="{74D574C4-11FB-3AF2-B5C4-0D486EA2AE44}"/>
              </a:ext>
            </a:extLst>
          </p:cNvPr>
          <p:cNvSpPr>
            <a:spLocks noGrp="1"/>
          </p:cNvSpPr>
          <p:nvPr>
            <p:ph type="body" idx="28"/>
          </p:nvPr>
        </p:nvSpPr>
        <p:spPr>
          <a:xfrm>
            <a:off x="5992098" y="3809636"/>
            <a:ext cx="2159741" cy="511125"/>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8" name="Text Placeholder 2">
            <a:extLst>
              <a:ext uri="{FF2B5EF4-FFF2-40B4-BE49-F238E27FC236}">
                <a16:creationId xmlns:a16="http://schemas.microsoft.com/office/drawing/2014/main" id="{7902EB17-4D85-E150-D09E-38904AA5EFC2}"/>
              </a:ext>
            </a:extLst>
          </p:cNvPr>
          <p:cNvSpPr>
            <a:spLocks noGrp="1"/>
          </p:cNvSpPr>
          <p:nvPr>
            <p:ph type="body" idx="29"/>
          </p:nvPr>
        </p:nvSpPr>
        <p:spPr>
          <a:xfrm>
            <a:off x="1031518" y="3809637"/>
            <a:ext cx="2211090" cy="511124"/>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9" name="Text Placeholder 2">
            <a:extLst>
              <a:ext uri="{FF2B5EF4-FFF2-40B4-BE49-F238E27FC236}">
                <a16:creationId xmlns:a16="http://schemas.microsoft.com/office/drawing/2014/main" id="{E239E469-A447-CDCA-C681-28B5011B16CA}"/>
              </a:ext>
            </a:extLst>
          </p:cNvPr>
          <p:cNvSpPr>
            <a:spLocks noGrp="1"/>
          </p:cNvSpPr>
          <p:nvPr>
            <p:ph type="body" idx="30"/>
          </p:nvPr>
        </p:nvSpPr>
        <p:spPr>
          <a:xfrm>
            <a:off x="1031516" y="3461533"/>
            <a:ext cx="2211091" cy="392482"/>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180838620"/>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843DFDB-774C-A2D7-3AB6-CE2EDA45C3F2}"/>
              </a:ext>
            </a:extLst>
          </p:cNvPr>
          <p:cNvPicPr>
            <a:picLocks noChangeAspect="1"/>
          </p:cNvPicPr>
          <p:nvPr userDrawn="1"/>
        </p:nvPicPr>
        <p:blipFill>
          <a:blip r:embed="rId2" cstate="hqprint">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5" name="Freeform 233">
            <a:extLst>
              <a:ext uri="{FF2B5EF4-FFF2-40B4-BE49-F238E27FC236}">
                <a16:creationId xmlns:a16="http://schemas.microsoft.com/office/drawing/2014/main" id="{D9A89C99-5E2F-A145-207C-1D4163601D73}"/>
              </a:ext>
            </a:extLst>
          </p:cNvPr>
          <p:cNvSpPr>
            <a:spLocks/>
          </p:cNvSpPr>
          <p:nvPr userDrawn="1"/>
        </p:nvSpPr>
        <p:spPr bwMode="auto">
          <a:xfrm>
            <a:off x="-609965" y="2547414"/>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1" name="Freeform 329">
            <a:extLst>
              <a:ext uri="{FF2B5EF4-FFF2-40B4-BE49-F238E27FC236}">
                <a16:creationId xmlns:a16="http://schemas.microsoft.com/office/drawing/2014/main" id="{DFB07863-871B-BCAB-9393-AC5D3AEF4426}"/>
              </a:ext>
            </a:extLst>
          </p:cNvPr>
          <p:cNvSpPr>
            <a:spLocks/>
          </p:cNvSpPr>
          <p:nvPr userDrawn="1"/>
        </p:nvSpPr>
        <p:spPr bwMode="auto">
          <a:xfrm>
            <a:off x="7998784" y="2276056"/>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2" name="Freeform 220">
            <a:extLst>
              <a:ext uri="{FF2B5EF4-FFF2-40B4-BE49-F238E27FC236}">
                <a16:creationId xmlns:a16="http://schemas.microsoft.com/office/drawing/2014/main" id="{28EE5968-DDB9-D789-FF3E-6EF6AF7B69EE}"/>
              </a:ext>
            </a:extLst>
          </p:cNvPr>
          <p:cNvSpPr>
            <a:spLocks/>
          </p:cNvSpPr>
          <p:nvPr userDrawn="1"/>
        </p:nvSpPr>
        <p:spPr bwMode="auto">
          <a:xfrm rot="5400000">
            <a:off x="1919810" y="-132059"/>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6" name="Rectángulo: esquinas redondeadas 5">
            <a:extLst>
              <a:ext uri="{FF2B5EF4-FFF2-40B4-BE49-F238E27FC236}">
                <a16:creationId xmlns:a16="http://schemas.microsoft.com/office/drawing/2014/main" id="{1089E59D-B444-99E3-EDFC-23595B53E84F}"/>
              </a:ext>
            </a:extLst>
          </p:cNvPr>
          <p:cNvSpPr/>
          <p:nvPr userDrawn="1"/>
        </p:nvSpPr>
        <p:spPr>
          <a:xfrm>
            <a:off x="402779" y="408559"/>
            <a:ext cx="8531221" cy="4524058"/>
          </a:xfrm>
          <a:prstGeom prst="roundRect">
            <a:avLst>
              <a:gd name="adj" fmla="val 6817"/>
            </a:avLst>
          </a:prstGeom>
          <a:solidFill>
            <a:schemeClr val="accent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grpSp>
        <p:nvGrpSpPr>
          <p:cNvPr id="7" name="Grupo 6">
            <a:extLst>
              <a:ext uri="{FF2B5EF4-FFF2-40B4-BE49-F238E27FC236}">
                <a16:creationId xmlns:a16="http://schemas.microsoft.com/office/drawing/2014/main" id="{79C80A07-ED75-B654-F721-42D9196C5F8E}"/>
              </a:ext>
            </a:extLst>
          </p:cNvPr>
          <p:cNvGrpSpPr/>
          <p:nvPr userDrawn="1"/>
        </p:nvGrpSpPr>
        <p:grpSpPr>
          <a:xfrm>
            <a:off x="307869" y="205910"/>
            <a:ext cx="8548927" cy="4523344"/>
            <a:chOff x="711402" y="543517"/>
            <a:chExt cx="7699650" cy="4038600"/>
          </a:xfrm>
        </p:grpSpPr>
        <p:sp>
          <p:nvSpPr>
            <p:cNvPr id="8" name="Rectángulo: esquinas redondeadas 7">
              <a:extLst>
                <a:ext uri="{FF2B5EF4-FFF2-40B4-BE49-F238E27FC236}">
                  <a16:creationId xmlns:a16="http://schemas.microsoft.com/office/drawing/2014/main" id="{ED034BAD-1D8A-83DA-3040-B5DB887D62B0}"/>
                </a:ext>
              </a:extLst>
            </p:cNvPr>
            <p:cNvSpPr/>
            <p:nvPr/>
          </p:nvSpPr>
          <p:spPr>
            <a:xfrm>
              <a:off x="711402" y="543517"/>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9" name="Conector recto 8">
              <a:extLst>
                <a:ext uri="{FF2B5EF4-FFF2-40B4-BE49-F238E27FC236}">
                  <a16:creationId xmlns:a16="http://schemas.microsoft.com/office/drawing/2014/main" id="{208A3600-0508-BCD1-A123-8282D444E898}"/>
                </a:ext>
              </a:extLst>
            </p:cNvPr>
            <p:cNvCxnSpPr/>
            <p:nvPr/>
          </p:nvCxnSpPr>
          <p:spPr>
            <a:xfrm>
              <a:off x="714852"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Freeform 235">
            <a:extLst>
              <a:ext uri="{FF2B5EF4-FFF2-40B4-BE49-F238E27FC236}">
                <a16:creationId xmlns:a16="http://schemas.microsoft.com/office/drawing/2014/main" id="{93D5381F-FD8E-ED7A-532C-302521DA9567}"/>
              </a:ext>
            </a:extLst>
          </p:cNvPr>
          <p:cNvSpPr>
            <a:spLocks/>
          </p:cNvSpPr>
          <p:nvPr userDrawn="1"/>
        </p:nvSpPr>
        <p:spPr bwMode="auto">
          <a:xfrm>
            <a:off x="5955937" y="-55897"/>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Tree>
    <p:extLst>
      <p:ext uri="{BB962C8B-B14F-4D97-AF65-F5344CB8AC3E}">
        <p14:creationId xmlns:p14="http://schemas.microsoft.com/office/powerpoint/2010/main" val="3280025483"/>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ackground 1">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1E78C51-65C7-1EDB-4D15-76D209B85325}"/>
              </a:ext>
            </a:extLst>
          </p:cNvPr>
          <p:cNvPicPr>
            <a:picLocks noChangeAspect="1"/>
          </p:cNvPicPr>
          <p:nvPr userDrawn="1"/>
        </p:nvPicPr>
        <p:blipFill>
          <a:blip r:embed="rId2" cstate="hqprint">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4" name="Freeform 233">
            <a:extLst>
              <a:ext uri="{FF2B5EF4-FFF2-40B4-BE49-F238E27FC236}">
                <a16:creationId xmlns:a16="http://schemas.microsoft.com/office/drawing/2014/main" id="{52C7D299-01E9-4281-FFE2-73EED37401DE}"/>
              </a:ext>
            </a:extLst>
          </p:cNvPr>
          <p:cNvSpPr>
            <a:spLocks/>
          </p:cNvSpPr>
          <p:nvPr userDrawn="1"/>
        </p:nvSpPr>
        <p:spPr bwMode="auto">
          <a:xfrm>
            <a:off x="7065777" y="5039083"/>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5" name="Freeform 235">
            <a:extLst>
              <a:ext uri="{FF2B5EF4-FFF2-40B4-BE49-F238E27FC236}">
                <a16:creationId xmlns:a16="http://schemas.microsoft.com/office/drawing/2014/main" id="{5D6E6DAC-9D99-91F4-4247-FE00B0DE20E1}"/>
              </a:ext>
            </a:extLst>
          </p:cNvPr>
          <p:cNvSpPr>
            <a:spLocks/>
          </p:cNvSpPr>
          <p:nvPr userDrawn="1"/>
        </p:nvSpPr>
        <p:spPr bwMode="auto">
          <a:xfrm>
            <a:off x="4236763" y="-59751"/>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6" name="Freeform 220">
            <a:extLst>
              <a:ext uri="{FF2B5EF4-FFF2-40B4-BE49-F238E27FC236}">
                <a16:creationId xmlns:a16="http://schemas.microsoft.com/office/drawing/2014/main" id="{52F0B234-C3B1-DB25-4A99-5B8D6692902F}"/>
              </a:ext>
            </a:extLst>
          </p:cNvPr>
          <p:cNvSpPr>
            <a:spLocks/>
          </p:cNvSpPr>
          <p:nvPr userDrawn="1"/>
        </p:nvSpPr>
        <p:spPr bwMode="auto">
          <a:xfrm rot="5400000">
            <a:off x="-243290" y="4405908"/>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7" name="Grupo 6">
            <a:extLst>
              <a:ext uri="{FF2B5EF4-FFF2-40B4-BE49-F238E27FC236}">
                <a16:creationId xmlns:a16="http://schemas.microsoft.com/office/drawing/2014/main" id="{67DBBD95-8D2E-7A62-97CF-E412C16972CF}"/>
              </a:ext>
            </a:extLst>
          </p:cNvPr>
          <p:cNvGrpSpPr/>
          <p:nvPr userDrawn="1"/>
        </p:nvGrpSpPr>
        <p:grpSpPr>
          <a:xfrm>
            <a:off x="299452" y="310078"/>
            <a:ext cx="8545096" cy="4523344"/>
            <a:chOff x="723900" y="552450"/>
            <a:chExt cx="7696200" cy="4038600"/>
          </a:xfrm>
        </p:grpSpPr>
        <p:sp>
          <p:nvSpPr>
            <p:cNvPr id="8" name="Rectángulo: esquinas redondeadas 7">
              <a:extLst>
                <a:ext uri="{FF2B5EF4-FFF2-40B4-BE49-F238E27FC236}">
                  <a16:creationId xmlns:a16="http://schemas.microsoft.com/office/drawing/2014/main" id="{0CADC873-431D-8A37-09A5-5214926EBF73}"/>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9" name="Conector recto 8">
              <a:extLst>
                <a:ext uri="{FF2B5EF4-FFF2-40B4-BE49-F238E27FC236}">
                  <a16:creationId xmlns:a16="http://schemas.microsoft.com/office/drawing/2014/main" id="{D3C9132E-6B51-DC5A-35C5-21A20367A108}"/>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621680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body">
    <p:bg>
      <p:bgPr>
        <a:solidFill>
          <a:schemeClr val="accent2"/>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03BB3D2-52C1-9491-5DCE-0DB9CA96C577}"/>
              </a:ext>
            </a:extLst>
          </p:cNvPr>
          <p:cNvPicPr>
            <a:picLocks noChangeAspect="1"/>
          </p:cNvPicPr>
          <p:nvPr userDrawn="1"/>
        </p:nvPicPr>
        <p:blipFill>
          <a:blip r:embed="rId2" cstate="hqprint">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8" name="Freeform 329">
            <a:extLst>
              <a:ext uri="{FF2B5EF4-FFF2-40B4-BE49-F238E27FC236}">
                <a16:creationId xmlns:a16="http://schemas.microsoft.com/office/drawing/2014/main" id="{D23DC2EC-7955-5AAF-88FF-B286E00E6047}"/>
              </a:ext>
            </a:extLst>
          </p:cNvPr>
          <p:cNvSpPr>
            <a:spLocks/>
          </p:cNvSpPr>
          <p:nvPr userDrawn="1"/>
        </p:nvSpPr>
        <p:spPr bwMode="auto">
          <a:xfrm>
            <a:off x="-581373" y="1324339"/>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9" name="Grupo 8">
            <a:extLst>
              <a:ext uri="{FF2B5EF4-FFF2-40B4-BE49-F238E27FC236}">
                <a16:creationId xmlns:a16="http://schemas.microsoft.com/office/drawing/2014/main" id="{ED3C62A7-6974-9CAF-C95C-270BCF7A8F6E}"/>
              </a:ext>
            </a:extLst>
          </p:cNvPr>
          <p:cNvGrpSpPr/>
          <p:nvPr userDrawn="1"/>
        </p:nvGrpSpPr>
        <p:grpSpPr>
          <a:xfrm>
            <a:off x="8026882" y="2780626"/>
            <a:ext cx="1199268" cy="599634"/>
            <a:chOff x="5638801" y="2709863"/>
            <a:chExt cx="495300" cy="247650"/>
          </a:xfrm>
        </p:grpSpPr>
        <p:sp>
          <p:nvSpPr>
            <p:cNvPr id="10" name="Freeform 175">
              <a:extLst>
                <a:ext uri="{FF2B5EF4-FFF2-40B4-BE49-F238E27FC236}">
                  <a16:creationId xmlns:a16="http://schemas.microsoft.com/office/drawing/2014/main" id="{75DDB757-69B3-B9A5-7AD3-FFDBBCE670A0}"/>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1" name="Freeform 178">
              <a:extLst>
                <a:ext uri="{FF2B5EF4-FFF2-40B4-BE49-F238E27FC236}">
                  <a16:creationId xmlns:a16="http://schemas.microsoft.com/office/drawing/2014/main" id="{0E3AEA28-4543-E608-7138-208B1878A744}"/>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grpSp>
        <p:nvGrpSpPr>
          <p:cNvPr id="13" name="Grupo 12">
            <a:extLst>
              <a:ext uri="{FF2B5EF4-FFF2-40B4-BE49-F238E27FC236}">
                <a16:creationId xmlns:a16="http://schemas.microsoft.com/office/drawing/2014/main" id="{E9B987DA-A8B9-45E2-E85C-652093C6EE4D}"/>
              </a:ext>
            </a:extLst>
          </p:cNvPr>
          <p:cNvGrpSpPr/>
          <p:nvPr userDrawn="1"/>
        </p:nvGrpSpPr>
        <p:grpSpPr>
          <a:xfrm>
            <a:off x="299451" y="310078"/>
            <a:ext cx="8545096" cy="4523344"/>
            <a:chOff x="723900" y="552450"/>
            <a:chExt cx="7696200" cy="4038600"/>
          </a:xfrm>
        </p:grpSpPr>
        <p:sp>
          <p:nvSpPr>
            <p:cNvPr id="14" name="Rectángulo: esquinas redondeadas 13">
              <a:extLst>
                <a:ext uri="{FF2B5EF4-FFF2-40B4-BE49-F238E27FC236}">
                  <a16:creationId xmlns:a16="http://schemas.microsoft.com/office/drawing/2014/main" id="{4A2FF7E2-606E-1FAB-29EF-2EB24C62D635}"/>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15" name="Conector recto 14">
              <a:extLst>
                <a:ext uri="{FF2B5EF4-FFF2-40B4-BE49-F238E27FC236}">
                  <a16:creationId xmlns:a16="http://schemas.microsoft.com/office/drawing/2014/main" id="{37DB7D77-3D51-C0F2-2246-AD80AB8A6105}"/>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hasCustomPrompt="1"/>
          </p:nvPr>
        </p:nvSpPr>
        <p:spPr>
          <a:xfrm>
            <a:off x="723900" y="589879"/>
            <a:ext cx="7696200" cy="367298"/>
          </a:xfrm>
        </p:spPr>
        <p:txBody>
          <a:bodyPr/>
          <a:lstStyle>
            <a:lvl1pPr algn="ctr">
              <a:defRPr b="1">
                <a:latin typeface="+mj-lt"/>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723900" y="946485"/>
            <a:ext cx="7696200" cy="2034021"/>
          </a:xfrm>
        </p:spPr>
        <p:txBody>
          <a:bodyPr>
            <a:noAutofit/>
          </a:bodyPr>
          <a:lstStyle>
            <a:lvl1pPr marL="0" indent="0" algn="l">
              <a:buNone/>
              <a:tabLst>
                <a:tab pos="2335213" algn="l"/>
              </a:tabLst>
              <a:defRPr sz="1400">
                <a:latin typeface="Candara" panose="020E0502030303020204" pitchFamily="34" charset="0"/>
              </a:defRPr>
            </a:lvl1pPr>
            <a:lvl2pPr marL="342900" indent="0" algn="l">
              <a:buNone/>
              <a:defRPr>
                <a:latin typeface="Candara" panose="020E0502030303020204" pitchFamily="34" charset="0"/>
              </a:defRPr>
            </a:lvl2pPr>
            <a:lvl3pPr marL="685800" indent="0" algn="l">
              <a:buNone/>
              <a:defRPr>
                <a:latin typeface="Candara" panose="020E0502030303020204" pitchFamily="34" charset="0"/>
              </a:defRPr>
            </a:lvl3pPr>
            <a:lvl4pPr marL="1028700" indent="0" algn="l">
              <a:buNone/>
              <a:defRPr>
                <a:latin typeface="Candara" panose="020E0502030303020204" pitchFamily="34" charset="0"/>
              </a:defRPr>
            </a:lvl4pPr>
            <a:lvl5pPr marL="1371600" indent="0" algn="l">
              <a:buNone/>
              <a:defRPr>
                <a:latin typeface="Candara" panose="020E050203030302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Tree>
    <p:extLst>
      <p:ext uri="{BB962C8B-B14F-4D97-AF65-F5344CB8AC3E}">
        <p14:creationId xmlns:p14="http://schemas.microsoft.com/office/powerpoint/2010/main" val="16791928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s">
    <p:bg>
      <p:bgPr>
        <a:solidFill>
          <a:schemeClr val="accent2"/>
        </a:soli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E069195C-32A6-B8A9-6A7A-D60B5510E4DD}"/>
              </a:ext>
            </a:extLst>
          </p:cNvPr>
          <p:cNvPicPr>
            <a:picLocks noChangeAspect="1"/>
          </p:cNvPicPr>
          <p:nvPr userDrawn="1"/>
        </p:nvPicPr>
        <p:blipFill>
          <a:blip r:embed="rId2" cstate="hqprint">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grpSp>
        <p:nvGrpSpPr>
          <p:cNvPr id="2" name="Grupo 1">
            <a:extLst>
              <a:ext uri="{FF2B5EF4-FFF2-40B4-BE49-F238E27FC236}">
                <a16:creationId xmlns:a16="http://schemas.microsoft.com/office/drawing/2014/main" id="{8AC5B578-9C65-DC19-CE10-E901CB124CF1}"/>
              </a:ext>
            </a:extLst>
          </p:cNvPr>
          <p:cNvGrpSpPr/>
          <p:nvPr userDrawn="1"/>
        </p:nvGrpSpPr>
        <p:grpSpPr>
          <a:xfrm>
            <a:off x="-318957" y="-319344"/>
            <a:ext cx="812385" cy="815360"/>
            <a:chOff x="2759075" y="2149476"/>
            <a:chExt cx="433388" cy="434975"/>
          </a:xfrm>
        </p:grpSpPr>
        <p:sp>
          <p:nvSpPr>
            <p:cNvPr id="3" name="Freeform 236">
              <a:extLst>
                <a:ext uri="{FF2B5EF4-FFF2-40B4-BE49-F238E27FC236}">
                  <a16:creationId xmlns:a16="http://schemas.microsoft.com/office/drawing/2014/main" id="{D118D3B1-7FB4-D52F-ECB8-12AFFC6361E4}"/>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4" name="Freeform 230">
              <a:extLst>
                <a:ext uri="{FF2B5EF4-FFF2-40B4-BE49-F238E27FC236}">
                  <a16:creationId xmlns:a16="http://schemas.microsoft.com/office/drawing/2014/main" id="{EC69C536-7C11-993B-C77E-39E5DF243AD7}"/>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sp>
        <p:nvSpPr>
          <p:cNvPr id="5" name="Freeform 220">
            <a:extLst>
              <a:ext uri="{FF2B5EF4-FFF2-40B4-BE49-F238E27FC236}">
                <a16:creationId xmlns:a16="http://schemas.microsoft.com/office/drawing/2014/main" id="{A523B018-3EB9-B3AB-E311-6069BF0A7327}"/>
              </a:ext>
            </a:extLst>
          </p:cNvPr>
          <p:cNvSpPr>
            <a:spLocks/>
          </p:cNvSpPr>
          <p:nvPr userDrawn="1"/>
        </p:nvSpPr>
        <p:spPr bwMode="auto">
          <a:xfrm rot="5400000">
            <a:off x="8653558" y="1434665"/>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8" name="Grupo 7">
            <a:extLst>
              <a:ext uri="{FF2B5EF4-FFF2-40B4-BE49-F238E27FC236}">
                <a16:creationId xmlns:a16="http://schemas.microsoft.com/office/drawing/2014/main" id="{1E2601FC-2D04-BC28-8A5A-808E347DCF1A}"/>
              </a:ext>
            </a:extLst>
          </p:cNvPr>
          <p:cNvGrpSpPr/>
          <p:nvPr userDrawn="1"/>
        </p:nvGrpSpPr>
        <p:grpSpPr>
          <a:xfrm>
            <a:off x="299451" y="310078"/>
            <a:ext cx="8545096" cy="4523344"/>
            <a:chOff x="723900" y="552450"/>
            <a:chExt cx="7696200" cy="4038600"/>
          </a:xfrm>
        </p:grpSpPr>
        <p:sp>
          <p:nvSpPr>
            <p:cNvPr id="9" name="Rectángulo: esquinas redondeadas 8">
              <a:extLst>
                <a:ext uri="{FF2B5EF4-FFF2-40B4-BE49-F238E27FC236}">
                  <a16:creationId xmlns:a16="http://schemas.microsoft.com/office/drawing/2014/main" id="{923D1646-97F4-2F2E-2D26-09C2945E3F3E}"/>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10" name="Conector recto 9">
              <a:extLst>
                <a:ext uri="{FF2B5EF4-FFF2-40B4-BE49-F238E27FC236}">
                  <a16:creationId xmlns:a16="http://schemas.microsoft.com/office/drawing/2014/main" id="{08A3CD22-0EB0-677B-F3A2-4562A19B6BBF}"/>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Text Placeholder 2">
            <a:extLst>
              <a:ext uri="{FF2B5EF4-FFF2-40B4-BE49-F238E27FC236}">
                <a16:creationId xmlns:a16="http://schemas.microsoft.com/office/drawing/2014/main" id="{EEB61C7D-7290-AF2C-F2B8-B37E68BB2AC4}"/>
              </a:ext>
            </a:extLst>
          </p:cNvPr>
          <p:cNvSpPr>
            <a:spLocks noGrp="1"/>
          </p:cNvSpPr>
          <p:nvPr>
            <p:ph type="body" idx="1" hasCustomPrompt="1"/>
          </p:nvPr>
        </p:nvSpPr>
        <p:spPr>
          <a:xfrm>
            <a:off x="1196340" y="3153493"/>
            <a:ext cx="3253502" cy="47500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3" name="Text Placeholder 2">
            <a:extLst>
              <a:ext uri="{FF2B5EF4-FFF2-40B4-BE49-F238E27FC236}">
                <a16:creationId xmlns:a16="http://schemas.microsoft.com/office/drawing/2014/main" id="{EE7187E3-3A2B-6DD3-D916-DE0D884CD711}"/>
              </a:ext>
            </a:extLst>
          </p:cNvPr>
          <p:cNvSpPr>
            <a:spLocks noGrp="1"/>
          </p:cNvSpPr>
          <p:nvPr>
            <p:ph type="body" idx="13" hasCustomPrompt="1"/>
          </p:nvPr>
        </p:nvSpPr>
        <p:spPr>
          <a:xfrm>
            <a:off x="1196340" y="2747010"/>
            <a:ext cx="3253502" cy="395082"/>
          </a:xfrm>
        </p:spPr>
        <p:txBody>
          <a:bodyPr anchor="b">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4" name="Text Placeholder 2">
            <a:extLst>
              <a:ext uri="{FF2B5EF4-FFF2-40B4-BE49-F238E27FC236}">
                <a16:creationId xmlns:a16="http://schemas.microsoft.com/office/drawing/2014/main" id="{490B76A2-9E01-03E3-53E7-1DAFAF070B74}"/>
              </a:ext>
            </a:extLst>
          </p:cNvPr>
          <p:cNvSpPr>
            <a:spLocks noGrp="1"/>
          </p:cNvSpPr>
          <p:nvPr>
            <p:ph type="body" idx="14" hasCustomPrompt="1"/>
          </p:nvPr>
        </p:nvSpPr>
        <p:spPr>
          <a:xfrm>
            <a:off x="4700182" y="3148187"/>
            <a:ext cx="3253502" cy="47500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5" name="Text Placeholder 2">
            <a:extLst>
              <a:ext uri="{FF2B5EF4-FFF2-40B4-BE49-F238E27FC236}">
                <a16:creationId xmlns:a16="http://schemas.microsoft.com/office/drawing/2014/main" id="{CE7B32BB-BE3D-B0CA-248A-0DE194B1C153}"/>
              </a:ext>
            </a:extLst>
          </p:cNvPr>
          <p:cNvSpPr>
            <a:spLocks noGrp="1"/>
          </p:cNvSpPr>
          <p:nvPr>
            <p:ph type="body" idx="15" hasCustomPrompt="1"/>
          </p:nvPr>
        </p:nvSpPr>
        <p:spPr>
          <a:xfrm>
            <a:off x="4700182" y="2741704"/>
            <a:ext cx="3253502" cy="395082"/>
          </a:xfrm>
        </p:spPr>
        <p:txBody>
          <a:bodyPr anchor="b">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6" name="Title 1">
            <a:extLst>
              <a:ext uri="{FF2B5EF4-FFF2-40B4-BE49-F238E27FC236}">
                <a16:creationId xmlns:a16="http://schemas.microsoft.com/office/drawing/2014/main" id="{A9A1A716-B4DE-A740-0591-00AAA2C838D3}"/>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8235294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BFCD41F-BF1D-384F-680A-0B312130F2D3}"/>
              </a:ext>
            </a:extLst>
          </p:cNvPr>
          <p:cNvPicPr>
            <a:picLocks noChangeAspect="1"/>
          </p:cNvPicPr>
          <p:nvPr userDrawn="1"/>
        </p:nvPicPr>
        <p:blipFill>
          <a:blip r:embed="rId2" cstate="hqprint">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grpSp>
        <p:nvGrpSpPr>
          <p:cNvPr id="6" name="Grupo 5">
            <a:extLst>
              <a:ext uri="{FF2B5EF4-FFF2-40B4-BE49-F238E27FC236}">
                <a16:creationId xmlns:a16="http://schemas.microsoft.com/office/drawing/2014/main" id="{9591ACFD-B26E-3403-21F2-BEBEF0F653E7}"/>
              </a:ext>
            </a:extLst>
          </p:cNvPr>
          <p:cNvGrpSpPr/>
          <p:nvPr userDrawn="1"/>
        </p:nvGrpSpPr>
        <p:grpSpPr>
          <a:xfrm>
            <a:off x="8982561" y="1860186"/>
            <a:ext cx="812385" cy="815360"/>
            <a:chOff x="2759075" y="2149476"/>
            <a:chExt cx="433388" cy="434975"/>
          </a:xfrm>
        </p:grpSpPr>
        <p:sp>
          <p:nvSpPr>
            <p:cNvPr id="10" name="Freeform 236">
              <a:extLst>
                <a:ext uri="{FF2B5EF4-FFF2-40B4-BE49-F238E27FC236}">
                  <a16:creationId xmlns:a16="http://schemas.microsoft.com/office/drawing/2014/main" id="{1335EDD7-F86C-6BA2-9037-AADFDF3FA4FF}"/>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2" name="Freeform 230">
              <a:extLst>
                <a:ext uri="{FF2B5EF4-FFF2-40B4-BE49-F238E27FC236}">
                  <a16:creationId xmlns:a16="http://schemas.microsoft.com/office/drawing/2014/main" id="{7AB8AD97-3F99-0752-E9CF-5B14B821349A}"/>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sp>
        <p:nvSpPr>
          <p:cNvPr id="13" name="Freeform 220">
            <a:extLst>
              <a:ext uri="{FF2B5EF4-FFF2-40B4-BE49-F238E27FC236}">
                <a16:creationId xmlns:a16="http://schemas.microsoft.com/office/drawing/2014/main" id="{5E5A2BD9-A255-23CC-0946-DC680109E106}"/>
              </a:ext>
            </a:extLst>
          </p:cNvPr>
          <p:cNvSpPr>
            <a:spLocks/>
          </p:cNvSpPr>
          <p:nvPr userDrawn="1"/>
        </p:nvSpPr>
        <p:spPr bwMode="auto">
          <a:xfrm rot="5400000">
            <a:off x="-254725" y="1702867"/>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7" name="Grupo 6">
            <a:extLst>
              <a:ext uri="{FF2B5EF4-FFF2-40B4-BE49-F238E27FC236}">
                <a16:creationId xmlns:a16="http://schemas.microsoft.com/office/drawing/2014/main" id="{521051C5-6BF1-7E58-5162-006104AE3AAE}"/>
              </a:ext>
            </a:extLst>
          </p:cNvPr>
          <p:cNvGrpSpPr/>
          <p:nvPr userDrawn="1"/>
        </p:nvGrpSpPr>
        <p:grpSpPr>
          <a:xfrm>
            <a:off x="299452" y="310078"/>
            <a:ext cx="8545096" cy="4523344"/>
            <a:chOff x="723900" y="552450"/>
            <a:chExt cx="7696200" cy="4038600"/>
          </a:xfrm>
        </p:grpSpPr>
        <p:sp>
          <p:nvSpPr>
            <p:cNvPr id="8" name="Rectángulo: esquinas redondeadas 7">
              <a:extLst>
                <a:ext uri="{FF2B5EF4-FFF2-40B4-BE49-F238E27FC236}">
                  <a16:creationId xmlns:a16="http://schemas.microsoft.com/office/drawing/2014/main" id="{1DB57403-D33D-7FD5-1272-4AFF15A40387}"/>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9" name="Conector recto 8">
              <a:extLst>
                <a:ext uri="{FF2B5EF4-FFF2-40B4-BE49-F238E27FC236}">
                  <a16:creationId xmlns:a16="http://schemas.microsoft.com/office/drawing/2014/main" id="{6026A10C-37CC-33E2-FF5F-8AFFA4EC64D8}"/>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Title 1">
            <a:extLst>
              <a:ext uri="{FF2B5EF4-FFF2-40B4-BE49-F238E27FC236}">
                <a16:creationId xmlns:a16="http://schemas.microsoft.com/office/drawing/2014/main" id="{9C38E3CB-3CD2-D956-330A-3C426A5CF2AA}"/>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336856862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column text">
    <p:bg>
      <p:bgPr>
        <a:solidFill>
          <a:schemeClr val="accent2"/>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417FAC7B-CC07-86DF-BBFF-56CF401844BF}"/>
              </a:ext>
            </a:extLst>
          </p:cNvPr>
          <p:cNvPicPr>
            <a:picLocks noChangeAspect="1"/>
          </p:cNvPicPr>
          <p:nvPr userDrawn="1"/>
        </p:nvPicPr>
        <p:blipFill>
          <a:blip r:embed="rId2" cstate="hqprint">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3" name="Freeform 233">
            <a:extLst>
              <a:ext uri="{FF2B5EF4-FFF2-40B4-BE49-F238E27FC236}">
                <a16:creationId xmlns:a16="http://schemas.microsoft.com/office/drawing/2014/main" id="{A5533A0A-90B0-5788-574D-CBADABC4F14D}"/>
              </a:ext>
            </a:extLst>
          </p:cNvPr>
          <p:cNvSpPr>
            <a:spLocks/>
          </p:cNvSpPr>
          <p:nvPr userDrawn="1"/>
        </p:nvSpPr>
        <p:spPr bwMode="auto">
          <a:xfrm>
            <a:off x="8313354" y="415182"/>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4" name="Freeform 329">
            <a:extLst>
              <a:ext uri="{FF2B5EF4-FFF2-40B4-BE49-F238E27FC236}">
                <a16:creationId xmlns:a16="http://schemas.microsoft.com/office/drawing/2014/main" id="{A4927E1B-6DAD-9A91-222E-D0EF7770C880}"/>
              </a:ext>
            </a:extLst>
          </p:cNvPr>
          <p:cNvSpPr>
            <a:spLocks/>
          </p:cNvSpPr>
          <p:nvPr userDrawn="1"/>
        </p:nvSpPr>
        <p:spPr bwMode="auto">
          <a:xfrm>
            <a:off x="-336312" y="-82796"/>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18" name="Grupo 17">
            <a:extLst>
              <a:ext uri="{FF2B5EF4-FFF2-40B4-BE49-F238E27FC236}">
                <a16:creationId xmlns:a16="http://schemas.microsoft.com/office/drawing/2014/main" id="{2AED0AEE-C2DE-CBB3-8DA8-777F3558EDEB}"/>
              </a:ext>
            </a:extLst>
          </p:cNvPr>
          <p:cNvGrpSpPr/>
          <p:nvPr userDrawn="1"/>
        </p:nvGrpSpPr>
        <p:grpSpPr>
          <a:xfrm>
            <a:off x="299451" y="310078"/>
            <a:ext cx="8545096" cy="4523344"/>
            <a:chOff x="723900" y="552450"/>
            <a:chExt cx="7696200" cy="4038600"/>
          </a:xfrm>
        </p:grpSpPr>
        <p:sp>
          <p:nvSpPr>
            <p:cNvPr id="19" name="Rectángulo: esquinas redondeadas 18">
              <a:extLst>
                <a:ext uri="{FF2B5EF4-FFF2-40B4-BE49-F238E27FC236}">
                  <a16:creationId xmlns:a16="http://schemas.microsoft.com/office/drawing/2014/main" id="{64955722-9561-363B-B961-A501CE7426DA}"/>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20" name="Conector recto 19">
              <a:extLst>
                <a:ext uri="{FF2B5EF4-FFF2-40B4-BE49-F238E27FC236}">
                  <a16:creationId xmlns:a16="http://schemas.microsoft.com/office/drawing/2014/main" id="{3E542650-A203-5AC9-6A85-5D4D414D6B31}"/>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Content Placeholder 3">
            <a:extLst>
              <a:ext uri="{FF2B5EF4-FFF2-40B4-BE49-F238E27FC236}">
                <a16:creationId xmlns:a16="http://schemas.microsoft.com/office/drawing/2014/main" id="{2BF932CF-1609-2457-E2B6-8522FDD5DFB7}"/>
              </a:ext>
            </a:extLst>
          </p:cNvPr>
          <p:cNvSpPr>
            <a:spLocks noGrp="1"/>
          </p:cNvSpPr>
          <p:nvPr>
            <p:ph sz="half" idx="2" hasCustomPrompt="1"/>
          </p:nvPr>
        </p:nvSpPr>
        <p:spPr>
          <a:xfrm>
            <a:off x="920975" y="1624255"/>
            <a:ext cx="4129454" cy="2198882"/>
          </a:xfrm>
        </p:spPr>
        <p:txBody>
          <a:bodyPr>
            <a:noAutofit/>
          </a:bodyPr>
          <a:lstStyle>
            <a:lvl1pPr marL="0" indent="0">
              <a:buNone/>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itle 1">
            <a:extLst>
              <a:ext uri="{FF2B5EF4-FFF2-40B4-BE49-F238E27FC236}">
                <a16:creationId xmlns:a16="http://schemas.microsoft.com/office/drawing/2014/main" id="{81674055-6D5B-F432-A13B-57B7BD9BE4A6}"/>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312593157"/>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ain point">
    <p:bg>
      <p:bgPr>
        <a:solidFill>
          <a:schemeClr val="accent2"/>
        </a:solidFill>
        <a:effectLst/>
      </p:bgPr>
    </p:bg>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E05EF661-8672-7823-0C66-6941C18F9287}"/>
              </a:ext>
            </a:extLst>
          </p:cNvPr>
          <p:cNvPicPr>
            <a:picLocks noChangeAspect="1"/>
          </p:cNvPicPr>
          <p:nvPr userDrawn="1"/>
        </p:nvPicPr>
        <p:blipFill>
          <a:blip r:embed="rId2" cstate="hqprint">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grpSp>
        <p:nvGrpSpPr>
          <p:cNvPr id="3" name="Grupo 2">
            <a:extLst>
              <a:ext uri="{FF2B5EF4-FFF2-40B4-BE49-F238E27FC236}">
                <a16:creationId xmlns:a16="http://schemas.microsoft.com/office/drawing/2014/main" id="{52B71456-9946-FD31-62AF-3DF51B945228}"/>
              </a:ext>
            </a:extLst>
          </p:cNvPr>
          <p:cNvGrpSpPr/>
          <p:nvPr userDrawn="1"/>
        </p:nvGrpSpPr>
        <p:grpSpPr>
          <a:xfrm>
            <a:off x="299451" y="310078"/>
            <a:ext cx="8545096" cy="4523344"/>
            <a:chOff x="723900" y="552450"/>
            <a:chExt cx="7696200" cy="4038600"/>
          </a:xfrm>
        </p:grpSpPr>
        <p:sp>
          <p:nvSpPr>
            <p:cNvPr id="4" name="Rectángulo: esquinas redondeadas 3">
              <a:extLst>
                <a:ext uri="{FF2B5EF4-FFF2-40B4-BE49-F238E27FC236}">
                  <a16:creationId xmlns:a16="http://schemas.microsoft.com/office/drawing/2014/main" id="{4990EF35-6CE1-790D-E1B0-7BFAE1AF15DC}"/>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5" name="Conector recto 4">
              <a:extLst>
                <a:ext uri="{FF2B5EF4-FFF2-40B4-BE49-F238E27FC236}">
                  <a16:creationId xmlns:a16="http://schemas.microsoft.com/office/drawing/2014/main" id="{FFBA44A1-F3DE-23C9-5423-0BDC27D84206}"/>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Title 1">
            <a:extLst>
              <a:ext uri="{FF2B5EF4-FFF2-40B4-BE49-F238E27FC236}">
                <a16:creationId xmlns:a16="http://schemas.microsoft.com/office/drawing/2014/main" id="{D809043F-2CB1-4697-ADC0-1A4B5CEE02B4}"/>
              </a:ext>
            </a:extLst>
          </p:cNvPr>
          <p:cNvSpPr>
            <a:spLocks noGrp="1"/>
          </p:cNvSpPr>
          <p:nvPr>
            <p:ph type="title"/>
          </p:nvPr>
        </p:nvSpPr>
        <p:spPr>
          <a:xfrm>
            <a:off x="628650" y="1243260"/>
            <a:ext cx="7886700" cy="2656981"/>
          </a:xfrm>
        </p:spPr>
        <p:txBody>
          <a:bodyPr/>
          <a:lstStyle>
            <a:lvl1pPr algn="ctr">
              <a:defRPr b="1"/>
            </a:lvl1pPr>
          </a:lstStyle>
          <a:p>
            <a:r>
              <a:rPr lang="en-US"/>
              <a:t>Click to edit Master title style</a:t>
            </a:r>
          </a:p>
        </p:txBody>
      </p:sp>
    </p:spTree>
    <p:extLst>
      <p:ext uri="{BB962C8B-B14F-4D97-AF65-F5344CB8AC3E}">
        <p14:creationId xmlns:p14="http://schemas.microsoft.com/office/powerpoint/2010/main" val="9146040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nd description">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843DFDB-774C-A2D7-3AB6-CE2EDA45C3F2}"/>
              </a:ext>
            </a:extLst>
          </p:cNvPr>
          <p:cNvPicPr>
            <a:picLocks noChangeAspect="1"/>
          </p:cNvPicPr>
          <p:nvPr userDrawn="1"/>
        </p:nvPicPr>
        <p:blipFill>
          <a:blip r:embed="rId2" cstate="hqprint">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6" name="Rectángulo: esquinas redondeadas 5">
            <a:extLst>
              <a:ext uri="{FF2B5EF4-FFF2-40B4-BE49-F238E27FC236}">
                <a16:creationId xmlns:a16="http://schemas.microsoft.com/office/drawing/2014/main" id="{1089E59D-B444-99E3-EDFC-23595B53E84F}"/>
              </a:ext>
            </a:extLst>
          </p:cNvPr>
          <p:cNvSpPr/>
          <p:nvPr userDrawn="1"/>
        </p:nvSpPr>
        <p:spPr>
          <a:xfrm>
            <a:off x="402779" y="408559"/>
            <a:ext cx="8531221" cy="4524058"/>
          </a:xfrm>
          <a:prstGeom prst="roundRect">
            <a:avLst>
              <a:gd name="adj" fmla="val 6817"/>
            </a:avLst>
          </a:prstGeom>
          <a:solidFill>
            <a:schemeClr val="accent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grpSp>
        <p:nvGrpSpPr>
          <p:cNvPr id="7" name="Grupo 6">
            <a:extLst>
              <a:ext uri="{FF2B5EF4-FFF2-40B4-BE49-F238E27FC236}">
                <a16:creationId xmlns:a16="http://schemas.microsoft.com/office/drawing/2014/main" id="{79C80A07-ED75-B654-F721-42D9196C5F8E}"/>
              </a:ext>
            </a:extLst>
          </p:cNvPr>
          <p:cNvGrpSpPr/>
          <p:nvPr userDrawn="1"/>
        </p:nvGrpSpPr>
        <p:grpSpPr>
          <a:xfrm>
            <a:off x="307869" y="205910"/>
            <a:ext cx="8548927" cy="4523344"/>
            <a:chOff x="711402" y="543517"/>
            <a:chExt cx="7699650" cy="4038600"/>
          </a:xfrm>
        </p:grpSpPr>
        <p:sp>
          <p:nvSpPr>
            <p:cNvPr id="8" name="Rectángulo: esquinas redondeadas 7">
              <a:extLst>
                <a:ext uri="{FF2B5EF4-FFF2-40B4-BE49-F238E27FC236}">
                  <a16:creationId xmlns:a16="http://schemas.microsoft.com/office/drawing/2014/main" id="{ED034BAD-1D8A-83DA-3040-B5DB887D62B0}"/>
                </a:ext>
              </a:extLst>
            </p:cNvPr>
            <p:cNvSpPr/>
            <p:nvPr/>
          </p:nvSpPr>
          <p:spPr>
            <a:xfrm>
              <a:off x="711402" y="543517"/>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9" name="Conector recto 8">
              <a:extLst>
                <a:ext uri="{FF2B5EF4-FFF2-40B4-BE49-F238E27FC236}">
                  <a16:creationId xmlns:a16="http://schemas.microsoft.com/office/drawing/2014/main" id="{208A3600-0508-BCD1-A123-8282D444E898}"/>
                </a:ext>
              </a:extLst>
            </p:cNvPr>
            <p:cNvCxnSpPr/>
            <p:nvPr/>
          </p:nvCxnSpPr>
          <p:spPr>
            <a:xfrm>
              <a:off x="714852"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Freeform 235">
            <a:extLst>
              <a:ext uri="{FF2B5EF4-FFF2-40B4-BE49-F238E27FC236}">
                <a16:creationId xmlns:a16="http://schemas.microsoft.com/office/drawing/2014/main" id="{93D5381F-FD8E-ED7A-532C-302521DA9567}"/>
              </a:ext>
            </a:extLst>
          </p:cNvPr>
          <p:cNvSpPr>
            <a:spLocks/>
          </p:cNvSpPr>
          <p:nvPr userDrawn="1"/>
        </p:nvSpPr>
        <p:spPr bwMode="auto">
          <a:xfrm>
            <a:off x="5955937" y="-55897"/>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4" name="Text Placeholder 3">
            <a:extLst>
              <a:ext uri="{FF2B5EF4-FFF2-40B4-BE49-F238E27FC236}">
                <a16:creationId xmlns:a16="http://schemas.microsoft.com/office/drawing/2014/main" id="{286EE4EA-42B6-30A6-F2B6-D67D49CB9ED5}"/>
              </a:ext>
            </a:extLst>
          </p:cNvPr>
          <p:cNvSpPr>
            <a:spLocks noGrp="1"/>
          </p:cNvSpPr>
          <p:nvPr>
            <p:ph type="body" sz="half" idx="2"/>
          </p:nvPr>
        </p:nvSpPr>
        <p:spPr>
          <a:xfrm>
            <a:off x="913590" y="2571672"/>
            <a:ext cx="4607446" cy="1596467"/>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dirty="0"/>
              <a:t>Haga clic para modificar los estilos de texto del patrón</a:t>
            </a:r>
          </a:p>
        </p:txBody>
      </p:sp>
      <p:sp>
        <p:nvSpPr>
          <p:cNvPr id="3" name="Text Placeholder 2">
            <a:extLst>
              <a:ext uri="{FF2B5EF4-FFF2-40B4-BE49-F238E27FC236}">
                <a16:creationId xmlns:a16="http://schemas.microsoft.com/office/drawing/2014/main" id="{F82B7D23-E1BB-CBC3-D14A-004A1D698E87}"/>
              </a:ext>
            </a:extLst>
          </p:cNvPr>
          <p:cNvSpPr>
            <a:spLocks noGrp="1"/>
          </p:cNvSpPr>
          <p:nvPr>
            <p:ph type="body" idx="14" hasCustomPrompt="1"/>
          </p:nvPr>
        </p:nvSpPr>
        <p:spPr>
          <a:xfrm>
            <a:off x="913590" y="1923530"/>
            <a:ext cx="4607446" cy="723354"/>
          </a:xfrm>
        </p:spPr>
        <p:txBody>
          <a:bodyPr anchor="ctr">
            <a:noAutofit/>
          </a:bodyPr>
          <a:lstStyle>
            <a:lvl1pPr marL="0" indent="0" algn="l">
              <a:buNone/>
              <a:defRPr sz="40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94931253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g number">
    <p:bg>
      <p:bgPr>
        <a:solidFill>
          <a:schemeClr val="accent2"/>
        </a:solidFill>
        <a:effectLst/>
      </p:bgPr>
    </p:bg>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F7B24DCD-5409-16A2-A4E6-D8C388FD8959}"/>
              </a:ext>
            </a:extLst>
          </p:cNvPr>
          <p:cNvPicPr>
            <a:picLocks noChangeAspect="1"/>
          </p:cNvPicPr>
          <p:nvPr userDrawn="1"/>
        </p:nvPicPr>
        <p:blipFill>
          <a:blip r:embed="rId2" cstate="hqprint">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8" name="Rectángulo: esquinas redondeadas 7">
            <a:extLst>
              <a:ext uri="{FF2B5EF4-FFF2-40B4-BE49-F238E27FC236}">
                <a16:creationId xmlns:a16="http://schemas.microsoft.com/office/drawing/2014/main" id="{B234BF4F-518E-DE95-2968-3DF13040CC65}"/>
              </a:ext>
            </a:extLst>
          </p:cNvPr>
          <p:cNvSpPr/>
          <p:nvPr userDrawn="1"/>
        </p:nvSpPr>
        <p:spPr>
          <a:xfrm>
            <a:off x="506099" y="517045"/>
            <a:ext cx="8531221" cy="4524058"/>
          </a:xfrm>
          <a:prstGeom prst="roundRect">
            <a:avLst>
              <a:gd name="adj" fmla="val 6817"/>
            </a:avLst>
          </a:prstGeom>
          <a:solidFill>
            <a:schemeClr val="bg2"/>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sp>
        <p:nvSpPr>
          <p:cNvPr id="10" name="Rectángulo: esquinas redondeadas 9">
            <a:extLst>
              <a:ext uri="{FF2B5EF4-FFF2-40B4-BE49-F238E27FC236}">
                <a16:creationId xmlns:a16="http://schemas.microsoft.com/office/drawing/2014/main" id="{803CD078-C076-E827-6A6D-D2594115BA8F}"/>
              </a:ext>
            </a:extLst>
          </p:cNvPr>
          <p:cNvSpPr/>
          <p:nvPr userDrawn="1"/>
        </p:nvSpPr>
        <p:spPr>
          <a:xfrm>
            <a:off x="402779" y="408559"/>
            <a:ext cx="8531221" cy="4524058"/>
          </a:xfrm>
          <a:prstGeom prst="roundRect">
            <a:avLst>
              <a:gd name="adj" fmla="val 6817"/>
            </a:avLst>
          </a:prstGeom>
          <a:solidFill>
            <a:schemeClr val="accent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sp>
        <p:nvSpPr>
          <p:cNvPr id="11" name="Rectángulo: esquinas redondeadas 10">
            <a:extLst>
              <a:ext uri="{FF2B5EF4-FFF2-40B4-BE49-F238E27FC236}">
                <a16:creationId xmlns:a16="http://schemas.microsoft.com/office/drawing/2014/main" id="{16755367-36C7-6F00-3FF6-DF65964F3ED8}"/>
              </a:ext>
            </a:extLst>
          </p:cNvPr>
          <p:cNvSpPr/>
          <p:nvPr userDrawn="1"/>
        </p:nvSpPr>
        <p:spPr>
          <a:xfrm>
            <a:off x="299451" y="310078"/>
            <a:ext cx="8531221" cy="4524058"/>
          </a:xfrm>
          <a:prstGeom prst="roundRect">
            <a:avLst>
              <a:gd name="adj" fmla="val 6817"/>
            </a:avLst>
          </a:prstGeom>
          <a:solidFill>
            <a:schemeClr val="accent4"/>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grpSp>
        <p:nvGrpSpPr>
          <p:cNvPr id="3" name="Grupo 2">
            <a:extLst>
              <a:ext uri="{FF2B5EF4-FFF2-40B4-BE49-F238E27FC236}">
                <a16:creationId xmlns:a16="http://schemas.microsoft.com/office/drawing/2014/main" id="{37330A5E-7602-E01D-5B6B-DB5B219E47F7}"/>
              </a:ext>
            </a:extLst>
          </p:cNvPr>
          <p:cNvGrpSpPr/>
          <p:nvPr userDrawn="1"/>
        </p:nvGrpSpPr>
        <p:grpSpPr>
          <a:xfrm>
            <a:off x="285576" y="300073"/>
            <a:ext cx="8558973" cy="4523344"/>
            <a:chOff x="711402" y="543517"/>
            <a:chExt cx="7708698" cy="4038600"/>
          </a:xfrm>
        </p:grpSpPr>
        <p:sp>
          <p:nvSpPr>
            <p:cNvPr id="4" name="Rectángulo: esquinas redondeadas 3">
              <a:extLst>
                <a:ext uri="{FF2B5EF4-FFF2-40B4-BE49-F238E27FC236}">
                  <a16:creationId xmlns:a16="http://schemas.microsoft.com/office/drawing/2014/main" id="{BAB2852E-7A04-1EFA-54B0-7B7B8C9474C6}"/>
                </a:ext>
              </a:extLst>
            </p:cNvPr>
            <p:cNvSpPr/>
            <p:nvPr/>
          </p:nvSpPr>
          <p:spPr>
            <a:xfrm>
              <a:off x="711402" y="543517"/>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p>
          </p:txBody>
        </p:sp>
        <p:cxnSp>
          <p:nvCxnSpPr>
            <p:cNvPr id="5" name="Conector recto 4">
              <a:extLst>
                <a:ext uri="{FF2B5EF4-FFF2-40B4-BE49-F238E27FC236}">
                  <a16:creationId xmlns:a16="http://schemas.microsoft.com/office/drawing/2014/main" id="{3C04943C-3234-0DB8-6856-4FEE6ACD23D9}"/>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Title 1">
            <a:extLst>
              <a:ext uri="{FF2B5EF4-FFF2-40B4-BE49-F238E27FC236}">
                <a16:creationId xmlns:a16="http://schemas.microsoft.com/office/drawing/2014/main" id="{A138118C-7525-42C5-83E9-649111189F8A}"/>
              </a:ext>
            </a:extLst>
          </p:cNvPr>
          <p:cNvSpPr>
            <a:spLocks noGrp="1"/>
          </p:cNvSpPr>
          <p:nvPr>
            <p:ph type="title" hasCustomPrompt="1"/>
          </p:nvPr>
        </p:nvSpPr>
        <p:spPr>
          <a:xfrm>
            <a:off x="1609241" y="1965962"/>
            <a:ext cx="5925517" cy="1320255"/>
          </a:xfrm>
        </p:spPr>
        <p:txBody>
          <a:bodyPr anchor="ctr">
            <a:noAutofit/>
          </a:bodyPr>
          <a:lstStyle>
            <a:lvl1pPr algn="ctr">
              <a:defRPr sz="10000" b="1">
                <a:solidFill>
                  <a:schemeClr val="tx1"/>
                </a:solidFill>
                <a:latin typeface="+mj-lt"/>
              </a:defRPr>
            </a:lvl1pPr>
          </a:lstStyle>
          <a:p>
            <a:r>
              <a:rPr lang="en-US" dirty="0"/>
              <a:t>Click to edit Master title style</a:t>
            </a:r>
          </a:p>
        </p:txBody>
      </p:sp>
      <p:sp>
        <p:nvSpPr>
          <p:cNvPr id="9" name="Text Placeholder 2">
            <a:extLst>
              <a:ext uri="{FF2B5EF4-FFF2-40B4-BE49-F238E27FC236}">
                <a16:creationId xmlns:a16="http://schemas.microsoft.com/office/drawing/2014/main" id="{7B2A1BE7-6AE5-51FA-0C68-CE4773835CCF}"/>
              </a:ext>
            </a:extLst>
          </p:cNvPr>
          <p:cNvSpPr>
            <a:spLocks noGrp="1"/>
          </p:cNvSpPr>
          <p:nvPr>
            <p:ph type="body" idx="1" hasCustomPrompt="1"/>
          </p:nvPr>
        </p:nvSpPr>
        <p:spPr>
          <a:xfrm>
            <a:off x="1972896" y="3019520"/>
            <a:ext cx="5198206" cy="543904"/>
          </a:xfrm>
        </p:spPr>
        <p:txBody>
          <a:bodyPr>
            <a:noAutofit/>
          </a:bodyPr>
          <a:lstStyle>
            <a:lvl1pPr marL="0" indent="0" algn="ctr">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 name="Freeform 235">
            <a:extLst>
              <a:ext uri="{FF2B5EF4-FFF2-40B4-BE49-F238E27FC236}">
                <a16:creationId xmlns:a16="http://schemas.microsoft.com/office/drawing/2014/main" id="{41961478-F470-85E5-D647-A09BE58F9F43}"/>
              </a:ext>
            </a:extLst>
          </p:cNvPr>
          <p:cNvSpPr>
            <a:spLocks/>
          </p:cNvSpPr>
          <p:nvPr userDrawn="1"/>
        </p:nvSpPr>
        <p:spPr bwMode="auto">
          <a:xfrm>
            <a:off x="5955937" y="-55897"/>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Tree>
    <p:extLst>
      <p:ext uri="{BB962C8B-B14F-4D97-AF65-F5344CB8AC3E}">
        <p14:creationId xmlns:p14="http://schemas.microsoft.com/office/powerpoint/2010/main" val="179999368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Tree>
    <p:extLst>
      <p:ext uri="{BB962C8B-B14F-4D97-AF65-F5344CB8AC3E}">
        <p14:creationId xmlns:p14="http://schemas.microsoft.com/office/powerpoint/2010/main" val="1117616401"/>
      </p:ext>
    </p:extLst>
  </p:cSld>
  <p:clrMap bg1="lt1" tx1="dk1" bg2="lt2" tx2="dk2" accent1="accent1" accent2="accent2" accent3="accent3" accent4="accent4" accent5="accent5" accent6="accent6" hlink="hlink" folHlink="folHlink"/>
  <p:sldLayoutIdLst>
    <p:sldLayoutId id="2147483734" r:id="rId1"/>
    <p:sldLayoutId id="2147483736" r:id="rId2"/>
    <p:sldLayoutId id="2147483772" r:id="rId3"/>
    <p:sldLayoutId id="2147483760" r:id="rId4"/>
    <p:sldLayoutId id="2147483739" r:id="rId5"/>
    <p:sldLayoutId id="2147483774" r:id="rId6"/>
    <p:sldLayoutId id="2147483775" r:id="rId7"/>
    <p:sldLayoutId id="2147483776" r:id="rId8"/>
    <p:sldLayoutId id="2147483777" r:id="rId9"/>
    <p:sldLayoutId id="2147483740" r:id="rId10"/>
    <p:sldLayoutId id="2147483765" r:id="rId11"/>
    <p:sldLayoutId id="2147483778" r:id="rId12"/>
    <p:sldLayoutId id="2147483779" r:id="rId13"/>
    <p:sldLayoutId id="2147483780" r:id="rId14"/>
    <p:sldLayoutId id="2147483770" r:id="rId15"/>
    <p:sldLayoutId id="2147483773" r:id="rId16"/>
    <p:sldLayoutId id="2147483769" r:id="rId17"/>
    <p:sldLayoutId id="2147483768" r:id="rId18"/>
    <p:sldLayoutId id="2147483781" r:id="rId19"/>
    <p:sldLayoutId id="2147483771" r:id="rId20"/>
    <p:sldLayoutId id="2147483782" r:id="rId21"/>
    <p:sldLayoutId id="2147483783" r:id="rId2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upo 53">
            <a:extLst>
              <a:ext uri="{FF2B5EF4-FFF2-40B4-BE49-F238E27FC236}">
                <a16:creationId xmlns:a16="http://schemas.microsoft.com/office/drawing/2014/main" id="{355239E8-34D0-11EF-B4B2-69EBF8949C7A}"/>
              </a:ext>
            </a:extLst>
          </p:cNvPr>
          <p:cNvGrpSpPr/>
          <p:nvPr/>
        </p:nvGrpSpPr>
        <p:grpSpPr>
          <a:xfrm>
            <a:off x="1418887" y="-92684"/>
            <a:ext cx="1199268" cy="599634"/>
            <a:chOff x="5638801" y="2709863"/>
            <a:chExt cx="495300" cy="247650"/>
          </a:xfrm>
        </p:grpSpPr>
        <p:sp>
          <p:nvSpPr>
            <p:cNvPr id="55" name="Freeform 175">
              <a:extLst>
                <a:ext uri="{FF2B5EF4-FFF2-40B4-BE49-F238E27FC236}">
                  <a16:creationId xmlns:a16="http://schemas.microsoft.com/office/drawing/2014/main" id="{4E092CCA-A0E6-A590-E1D2-66ACE39B6592}"/>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58" name="Freeform 178">
              <a:extLst>
                <a:ext uri="{FF2B5EF4-FFF2-40B4-BE49-F238E27FC236}">
                  <a16:creationId xmlns:a16="http://schemas.microsoft.com/office/drawing/2014/main" id="{73E5C0FD-947B-6EB6-8B6D-8AE6C32A24CD}"/>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sp>
        <p:nvSpPr>
          <p:cNvPr id="2" name="Title 1">
            <a:extLst>
              <a:ext uri="{FF2B5EF4-FFF2-40B4-BE49-F238E27FC236}">
                <a16:creationId xmlns:a16="http://schemas.microsoft.com/office/drawing/2014/main" id="{A34BEBE0-30E7-49E4-A816-DCA7EB6618A7}"/>
              </a:ext>
            </a:extLst>
          </p:cNvPr>
          <p:cNvSpPr>
            <a:spLocks noGrp="1"/>
          </p:cNvSpPr>
          <p:nvPr>
            <p:ph type="ctrTitle"/>
          </p:nvPr>
        </p:nvSpPr>
        <p:spPr>
          <a:xfrm>
            <a:off x="1777929" y="1080460"/>
            <a:ext cx="5828197" cy="2118252"/>
          </a:xfrm>
        </p:spPr>
        <p:txBody>
          <a:bodyPr>
            <a:noAutofit/>
          </a:bodyPr>
          <a:lstStyle/>
          <a:p>
            <a:r>
              <a:rPr lang="en-US" sz="2800" dirty="0"/>
              <a:t>THIẾT LẬP BỘ DỊCH VỤ </a:t>
            </a:r>
            <a:r>
              <a:rPr lang="en-US" sz="2800" dirty="0" smtClean="0"/>
              <a:t>LEMP </a:t>
            </a:r>
            <a:r>
              <a:rPr lang="en-US" sz="2800" dirty="0"/>
              <a:t>ĐỂ TRIỂN KHAI DỊCH VỤ WEB CHO NGƯỜI DÙNG</a:t>
            </a:r>
          </a:p>
        </p:txBody>
      </p:sp>
      <p:sp>
        <p:nvSpPr>
          <p:cNvPr id="3" name="Subtitle 2">
            <a:extLst>
              <a:ext uri="{FF2B5EF4-FFF2-40B4-BE49-F238E27FC236}">
                <a16:creationId xmlns:a16="http://schemas.microsoft.com/office/drawing/2014/main" id="{6600CBEA-0FC4-4517-9DF7-3E1CB1F7762B}"/>
              </a:ext>
            </a:extLst>
          </p:cNvPr>
          <p:cNvSpPr>
            <a:spLocks noGrp="1"/>
          </p:cNvSpPr>
          <p:nvPr>
            <p:ph type="subTitle" idx="1"/>
          </p:nvPr>
        </p:nvSpPr>
        <p:spPr>
          <a:xfrm>
            <a:off x="1328403" y="3162816"/>
            <a:ext cx="6270172" cy="352957"/>
          </a:xfrm>
        </p:spPr>
        <p:txBody>
          <a:bodyPr>
            <a:normAutofit/>
          </a:bodyPr>
          <a:lstStyle/>
          <a:p>
            <a:r>
              <a:rPr lang="es-ES" dirty="0" smtClean="0">
                <a:latin typeface="Source Sans Pro" panose="020B0503030403020204" pitchFamily="34" charset="0"/>
              </a:rPr>
              <a:t>GVHD: TS. </a:t>
            </a:r>
            <a:r>
              <a:rPr lang="es-ES" dirty="0" err="1" smtClean="0">
                <a:latin typeface="Source Sans Pro" panose="020B0503030403020204" pitchFamily="34" charset="0"/>
              </a:rPr>
              <a:t>Trần</a:t>
            </a:r>
            <a:r>
              <a:rPr lang="es-ES" dirty="0" smtClean="0">
                <a:latin typeface="Source Sans Pro" panose="020B0503030403020204" pitchFamily="34" charset="0"/>
              </a:rPr>
              <a:t> </a:t>
            </a:r>
            <a:r>
              <a:rPr lang="es-ES" dirty="0" err="1" smtClean="0">
                <a:latin typeface="Source Sans Pro" panose="020B0503030403020204" pitchFamily="34" charset="0"/>
              </a:rPr>
              <a:t>Thế</a:t>
            </a:r>
            <a:r>
              <a:rPr lang="es-ES" dirty="0" smtClean="0">
                <a:latin typeface="Source Sans Pro" panose="020B0503030403020204" pitchFamily="34" charset="0"/>
              </a:rPr>
              <a:t> </a:t>
            </a:r>
            <a:r>
              <a:rPr lang="es-ES" dirty="0" err="1" smtClean="0">
                <a:latin typeface="Source Sans Pro" panose="020B0503030403020204" pitchFamily="34" charset="0"/>
              </a:rPr>
              <a:t>Sơn</a:t>
            </a:r>
            <a:endParaRPr lang="en-US" dirty="0">
              <a:latin typeface="Source Sans Pro" panose="020B0503030403020204" pitchFamily="34" charset="0"/>
            </a:endParaRPr>
          </a:p>
        </p:txBody>
      </p:sp>
      <p:sp>
        <p:nvSpPr>
          <p:cNvPr id="13" name="Elipse 12">
            <a:extLst>
              <a:ext uri="{FF2B5EF4-FFF2-40B4-BE49-F238E27FC236}">
                <a16:creationId xmlns:a16="http://schemas.microsoft.com/office/drawing/2014/main" id="{4679BEE8-18EF-4611-7A17-1252DD970B1D}"/>
              </a:ext>
            </a:extLst>
          </p:cNvPr>
          <p:cNvSpPr/>
          <p:nvPr/>
        </p:nvSpPr>
        <p:spPr>
          <a:xfrm flipH="1">
            <a:off x="1143803" y="644615"/>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4" name="Elipse 13">
            <a:extLst>
              <a:ext uri="{FF2B5EF4-FFF2-40B4-BE49-F238E27FC236}">
                <a16:creationId xmlns:a16="http://schemas.microsoft.com/office/drawing/2014/main" id="{13FCAC9C-FA98-C5FB-2101-AC249E7987F9}"/>
              </a:ext>
            </a:extLst>
          </p:cNvPr>
          <p:cNvSpPr/>
          <p:nvPr/>
        </p:nvSpPr>
        <p:spPr>
          <a:xfrm flipH="1">
            <a:off x="1383816" y="644615"/>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5" name="Elipse 14">
            <a:extLst>
              <a:ext uri="{FF2B5EF4-FFF2-40B4-BE49-F238E27FC236}">
                <a16:creationId xmlns:a16="http://schemas.microsoft.com/office/drawing/2014/main" id="{9C16D5E1-AA1C-F64E-B8FC-BEC96B8E69D8}"/>
              </a:ext>
            </a:extLst>
          </p:cNvPr>
          <p:cNvSpPr/>
          <p:nvPr/>
        </p:nvSpPr>
        <p:spPr>
          <a:xfrm flipH="1">
            <a:off x="1623829" y="644615"/>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grpSp>
        <p:nvGrpSpPr>
          <p:cNvPr id="25" name="Grupo 24">
            <a:extLst>
              <a:ext uri="{FF2B5EF4-FFF2-40B4-BE49-F238E27FC236}">
                <a16:creationId xmlns:a16="http://schemas.microsoft.com/office/drawing/2014/main" id="{AFA4F046-E0F6-C98A-F77C-E4F0ED346C6F}"/>
              </a:ext>
            </a:extLst>
          </p:cNvPr>
          <p:cNvGrpSpPr/>
          <p:nvPr/>
        </p:nvGrpSpPr>
        <p:grpSpPr>
          <a:xfrm>
            <a:off x="874596" y="980310"/>
            <a:ext cx="812385" cy="815360"/>
            <a:chOff x="2759075" y="2149476"/>
            <a:chExt cx="433388" cy="434975"/>
          </a:xfrm>
        </p:grpSpPr>
        <p:sp>
          <p:nvSpPr>
            <p:cNvPr id="26" name="Freeform 236">
              <a:extLst>
                <a:ext uri="{FF2B5EF4-FFF2-40B4-BE49-F238E27FC236}">
                  <a16:creationId xmlns:a16="http://schemas.microsoft.com/office/drawing/2014/main" id="{E6E80288-EFB2-279E-F261-563450770BEF}"/>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8" name="Freeform 230">
              <a:extLst>
                <a:ext uri="{FF2B5EF4-FFF2-40B4-BE49-F238E27FC236}">
                  <a16:creationId xmlns:a16="http://schemas.microsoft.com/office/drawing/2014/main" id="{D3F84B9D-A2F0-98C3-5A65-B77A9C5BB80B}"/>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sp>
        <p:nvSpPr>
          <p:cNvPr id="33" name="Freeform 298">
            <a:extLst>
              <a:ext uri="{FF2B5EF4-FFF2-40B4-BE49-F238E27FC236}">
                <a16:creationId xmlns:a16="http://schemas.microsoft.com/office/drawing/2014/main" id="{C2151FBB-7BC9-9161-69CA-0385309AC2B1}"/>
              </a:ext>
            </a:extLst>
          </p:cNvPr>
          <p:cNvSpPr>
            <a:spLocks/>
          </p:cNvSpPr>
          <p:nvPr/>
        </p:nvSpPr>
        <p:spPr bwMode="auto">
          <a:xfrm>
            <a:off x="7280617" y="4194724"/>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5" name="Freeform 302">
            <a:extLst>
              <a:ext uri="{FF2B5EF4-FFF2-40B4-BE49-F238E27FC236}">
                <a16:creationId xmlns:a16="http://schemas.microsoft.com/office/drawing/2014/main" id="{ECC37368-49BC-BA15-61DA-0C7744507A42}"/>
              </a:ext>
            </a:extLst>
          </p:cNvPr>
          <p:cNvSpPr>
            <a:spLocks/>
          </p:cNvSpPr>
          <p:nvPr/>
        </p:nvSpPr>
        <p:spPr bwMode="auto">
          <a:xfrm>
            <a:off x="4507221" y="996549"/>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49" name="Freeform 235">
            <a:extLst>
              <a:ext uri="{FF2B5EF4-FFF2-40B4-BE49-F238E27FC236}">
                <a16:creationId xmlns:a16="http://schemas.microsoft.com/office/drawing/2014/main" id="{1FBABF0B-31AF-48D0-572C-CE20D6DA6E47}"/>
              </a:ext>
            </a:extLst>
          </p:cNvPr>
          <p:cNvSpPr>
            <a:spLocks/>
          </p:cNvSpPr>
          <p:nvPr/>
        </p:nvSpPr>
        <p:spPr bwMode="auto">
          <a:xfrm>
            <a:off x="2953152" y="4140145"/>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50" name="Freeform 235">
            <a:extLst>
              <a:ext uri="{FF2B5EF4-FFF2-40B4-BE49-F238E27FC236}">
                <a16:creationId xmlns:a16="http://schemas.microsoft.com/office/drawing/2014/main" id="{C970B80A-3F9C-CDFC-7B53-6190FE700FFC}"/>
              </a:ext>
            </a:extLst>
          </p:cNvPr>
          <p:cNvSpPr>
            <a:spLocks/>
          </p:cNvSpPr>
          <p:nvPr/>
        </p:nvSpPr>
        <p:spPr bwMode="auto">
          <a:xfrm>
            <a:off x="5833460" y="139150"/>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53" name="Freeform 186">
            <a:extLst>
              <a:ext uri="{FF2B5EF4-FFF2-40B4-BE49-F238E27FC236}">
                <a16:creationId xmlns:a16="http://schemas.microsoft.com/office/drawing/2014/main" id="{A5DF5B62-405C-062D-CFB9-D145FF898653}"/>
              </a:ext>
            </a:extLst>
          </p:cNvPr>
          <p:cNvSpPr>
            <a:spLocks/>
          </p:cNvSpPr>
          <p:nvPr/>
        </p:nvSpPr>
        <p:spPr bwMode="auto">
          <a:xfrm>
            <a:off x="8523416" y="-276977"/>
            <a:ext cx="590213" cy="595052"/>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45720" rIns="91440" bIns="45720" numCol="1" anchor="t" anchorCtr="0" compatLnSpc="1">
            <a:prstTxWarp prst="textNoShape">
              <a:avLst/>
            </a:prstTxWarp>
          </a:bodyPr>
          <a:lstStyle/>
          <a:p>
            <a:endParaRPr lang="es-ES" dirty="0"/>
          </a:p>
        </p:txBody>
      </p:sp>
      <p:sp>
        <p:nvSpPr>
          <p:cNvPr id="60" name="Freeform 157">
            <a:extLst>
              <a:ext uri="{FF2B5EF4-FFF2-40B4-BE49-F238E27FC236}">
                <a16:creationId xmlns:a16="http://schemas.microsoft.com/office/drawing/2014/main" id="{5EE114F6-7349-CAEE-FD1B-5485308A7CF8}"/>
              </a:ext>
            </a:extLst>
          </p:cNvPr>
          <p:cNvSpPr>
            <a:spLocks noEditPoints="1"/>
          </p:cNvSpPr>
          <p:nvPr/>
        </p:nvSpPr>
        <p:spPr bwMode="auto">
          <a:xfrm>
            <a:off x="7982978" y="1947796"/>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61" name="Freeform 159">
            <a:extLst>
              <a:ext uri="{FF2B5EF4-FFF2-40B4-BE49-F238E27FC236}">
                <a16:creationId xmlns:a16="http://schemas.microsoft.com/office/drawing/2014/main" id="{A702948B-7704-41A7-9869-08F07323A91C}"/>
              </a:ext>
            </a:extLst>
          </p:cNvPr>
          <p:cNvSpPr>
            <a:spLocks noEditPoints="1"/>
          </p:cNvSpPr>
          <p:nvPr/>
        </p:nvSpPr>
        <p:spPr bwMode="auto">
          <a:xfrm>
            <a:off x="1596033" y="4036611"/>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2"/>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62" name="Freeform 310">
            <a:extLst>
              <a:ext uri="{FF2B5EF4-FFF2-40B4-BE49-F238E27FC236}">
                <a16:creationId xmlns:a16="http://schemas.microsoft.com/office/drawing/2014/main" id="{B2D779E0-71EE-243E-A047-0898C2DF1252}"/>
              </a:ext>
            </a:extLst>
          </p:cNvPr>
          <p:cNvSpPr>
            <a:spLocks noEditPoints="1"/>
          </p:cNvSpPr>
          <p:nvPr/>
        </p:nvSpPr>
        <p:spPr bwMode="auto">
          <a:xfrm>
            <a:off x="1077455" y="2098352"/>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63" name="Freeform 220">
            <a:extLst>
              <a:ext uri="{FF2B5EF4-FFF2-40B4-BE49-F238E27FC236}">
                <a16:creationId xmlns:a16="http://schemas.microsoft.com/office/drawing/2014/main" id="{448AB29B-6453-6D24-49FF-08BA3C2464E7}"/>
              </a:ext>
            </a:extLst>
          </p:cNvPr>
          <p:cNvSpPr>
            <a:spLocks/>
          </p:cNvSpPr>
          <p:nvPr/>
        </p:nvSpPr>
        <p:spPr bwMode="auto">
          <a:xfrm rot="5400000">
            <a:off x="-134141" y="4695154"/>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67" name="Freeform 233">
            <a:extLst>
              <a:ext uri="{FF2B5EF4-FFF2-40B4-BE49-F238E27FC236}">
                <a16:creationId xmlns:a16="http://schemas.microsoft.com/office/drawing/2014/main" id="{E65937AC-0843-B2C4-F3E7-15894E76892E}"/>
              </a:ext>
            </a:extLst>
          </p:cNvPr>
          <p:cNvSpPr>
            <a:spLocks/>
          </p:cNvSpPr>
          <p:nvPr/>
        </p:nvSpPr>
        <p:spPr bwMode="auto">
          <a:xfrm>
            <a:off x="6016163" y="5047352"/>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18" name="Grupo 17">
            <a:extLst>
              <a:ext uri="{FF2B5EF4-FFF2-40B4-BE49-F238E27FC236}">
                <a16:creationId xmlns:a16="http://schemas.microsoft.com/office/drawing/2014/main" id="{DC7B519E-9918-42EA-A90B-FA0ABF62F65E}"/>
              </a:ext>
            </a:extLst>
          </p:cNvPr>
          <p:cNvGrpSpPr/>
          <p:nvPr/>
        </p:nvGrpSpPr>
        <p:grpSpPr>
          <a:xfrm>
            <a:off x="8106561" y="4128394"/>
            <a:ext cx="773659" cy="963355"/>
            <a:chOff x="6696077" y="2921001"/>
            <a:chExt cx="330200" cy="411163"/>
          </a:xfrm>
        </p:grpSpPr>
        <p:sp>
          <p:nvSpPr>
            <p:cNvPr id="19" name="Freeform 245">
              <a:extLst>
                <a:ext uri="{FF2B5EF4-FFF2-40B4-BE49-F238E27FC236}">
                  <a16:creationId xmlns:a16="http://schemas.microsoft.com/office/drawing/2014/main" id="{001EB30E-0ED9-E34B-9927-47BB37A00DEA}"/>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20" name="Grupo 19">
              <a:extLst>
                <a:ext uri="{FF2B5EF4-FFF2-40B4-BE49-F238E27FC236}">
                  <a16:creationId xmlns:a16="http://schemas.microsoft.com/office/drawing/2014/main" id="{CFB3B752-DA3B-4F3D-6DA4-71D7F8EC2F3D}"/>
                </a:ext>
              </a:extLst>
            </p:cNvPr>
            <p:cNvGrpSpPr/>
            <p:nvPr/>
          </p:nvGrpSpPr>
          <p:grpSpPr>
            <a:xfrm>
              <a:off x="6696077" y="2921001"/>
              <a:ext cx="327022" cy="411163"/>
              <a:chOff x="6696077" y="2921001"/>
              <a:chExt cx="327022" cy="411163"/>
            </a:xfrm>
          </p:grpSpPr>
          <p:grpSp>
            <p:nvGrpSpPr>
              <p:cNvPr id="21" name="Grupo 20">
                <a:extLst>
                  <a:ext uri="{FF2B5EF4-FFF2-40B4-BE49-F238E27FC236}">
                    <a16:creationId xmlns:a16="http://schemas.microsoft.com/office/drawing/2014/main" id="{08C57EDF-4884-2611-4D76-EDF896F3C8D3}"/>
                  </a:ext>
                </a:extLst>
              </p:cNvPr>
              <p:cNvGrpSpPr/>
              <p:nvPr/>
            </p:nvGrpSpPr>
            <p:grpSpPr>
              <a:xfrm>
                <a:off x="6696077" y="2921001"/>
                <a:ext cx="327022" cy="411163"/>
                <a:chOff x="6696077" y="2921001"/>
                <a:chExt cx="327022" cy="411163"/>
              </a:xfrm>
            </p:grpSpPr>
            <p:sp>
              <p:nvSpPr>
                <p:cNvPr id="24" name="Freeform 244">
                  <a:extLst>
                    <a:ext uri="{FF2B5EF4-FFF2-40B4-BE49-F238E27FC236}">
                      <a16:creationId xmlns:a16="http://schemas.microsoft.com/office/drawing/2014/main" id="{5F672582-355A-7562-2651-FBF362A23ABF}"/>
                    </a:ext>
                  </a:extLst>
                </p:cNvPr>
                <p:cNvSpPr>
                  <a:spLocks/>
                </p:cNvSpPr>
                <p:nvPr/>
              </p:nvSpPr>
              <p:spPr bwMode="auto">
                <a:xfrm>
                  <a:off x="6696077" y="2921001"/>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7" name="Freeform 246">
                  <a:extLst>
                    <a:ext uri="{FF2B5EF4-FFF2-40B4-BE49-F238E27FC236}">
                      <a16:creationId xmlns:a16="http://schemas.microsoft.com/office/drawing/2014/main" id="{78F4582F-80EE-A8BB-4104-EA9498388678}"/>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9" name="Freeform 248">
                  <a:extLst>
                    <a:ext uri="{FF2B5EF4-FFF2-40B4-BE49-F238E27FC236}">
                      <a16:creationId xmlns:a16="http://schemas.microsoft.com/office/drawing/2014/main" id="{3A47B7CE-9FE3-4620-8D82-18F930DF992B}"/>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sp>
            <p:nvSpPr>
              <p:cNvPr id="22" name="Freeform 249">
                <a:extLst>
                  <a:ext uri="{FF2B5EF4-FFF2-40B4-BE49-F238E27FC236}">
                    <a16:creationId xmlns:a16="http://schemas.microsoft.com/office/drawing/2014/main" id="{B6197020-0222-2DEB-B33B-75FCA38CA6DD}"/>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3" name="Freeform 250">
                <a:extLst>
                  <a:ext uri="{FF2B5EF4-FFF2-40B4-BE49-F238E27FC236}">
                    <a16:creationId xmlns:a16="http://schemas.microsoft.com/office/drawing/2014/main" id="{075FA0E6-8AD3-86FB-B2FA-9BEB22C39783}"/>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grpSp>
      <p:sp>
        <p:nvSpPr>
          <p:cNvPr id="4" name="Freeform 220">
            <a:extLst>
              <a:ext uri="{FF2B5EF4-FFF2-40B4-BE49-F238E27FC236}">
                <a16:creationId xmlns:a16="http://schemas.microsoft.com/office/drawing/2014/main" id="{419EBA74-1315-567F-874B-1DD9D00CD16F}"/>
              </a:ext>
            </a:extLst>
          </p:cNvPr>
          <p:cNvSpPr>
            <a:spLocks/>
          </p:cNvSpPr>
          <p:nvPr/>
        </p:nvSpPr>
        <p:spPr bwMode="auto">
          <a:xfrm rot="10800000">
            <a:off x="8854936" y="1816321"/>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5" name="TextBox 4"/>
          <p:cNvSpPr txBox="1"/>
          <p:nvPr/>
        </p:nvSpPr>
        <p:spPr>
          <a:xfrm>
            <a:off x="1190702" y="2977164"/>
            <a:ext cx="2868190" cy="1077218"/>
          </a:xfrm>
          <a:prstGeom prst="rect">
            <a:avLst/>
          </a:prstGeom>
          <a:noFill/>
        </p:spPr>
        <p:txBody>
          <a:bodyPr wrap="square" rtlCol="0">
            <a:spAutoFit/>
          </a:bodyPr>
          <a:lstStyle/>
          <a:p>
            <a:r>
              <a:rPr lang="en-US" sz="1600" dirty="0" err="1" smtClean="0"/>
              <a:t>Thành</a:t>
            </a:r>
            <a:r>
              <a:rPr lang="en-US" sz="1600" dirty="0" smtClean="0"/>
              <a:t> </a:t>
            </a:r>
            <a:r>
              <a:rPr lang="en-US" sz="1600" dirty="0" err="1" smtClean="0"/>
              <a:t>viên</a:t>
            </a:r>
            <a:r>
              <a:rPr lang="en-US" sz="1600" dirty="0" smtClean="0"/>
              <a:t>: </a:t>
            </a:r>
          </a:p>
          <a:p>
            <a:r>
              <a:rPr lang="en-US" sz="1600" dirty="0" smtClean="0"/>
              <a:t>Đinh Hữu Đức</a:t>
            </a:r>
          </a:p>
          <a:p>
            <a:r>
              <a:rPr lang="en-US" sz="1600" dirty="0" err="1" smtClean="0"/>
              <a:t>Nguyễn</a:t>
            </a:r>
            <a:r>
              <a:rPr lang="en-US" sz="1600" dirty="0" smtClean="0"/>
              <a:t> </a:t>
            </a:r>
            <a:r>
              <a:rPr lang="en-US" sz="1600" dirty="0" err="1" smtClean="0"/>
              <a:t>Viết</a:t>
            </a:r>
            <a:r>
              <a:rPr lang="en-US" sz="1600" dirty="0" smtClean="0"/>
              <a:t> </a:t>
            </a:r>
            <a:r>
              <a:rPr lang="en-US" sz="1600" dirty="0" err="1" smtClean="0"/>
              <a:t>Tân</a:t>
            </a:r>
            <a:endParaRPr lang="en-US" sz="1600" dirty="0" smtClean="0"/>
          </a:p>
          <a:p>
            <a:r>
              <a:rPr lang="en-US" sz="1600" dirty="0" err="1" smtClean="0"/>
              <a:t>Lưu</a:t>
            </a:r>
            <a:r>
              <a:rPr lang="en-US" sz="1600" dirty="0" smtClean="0"/>
              <a:t> Minh </a:t>
            </a:r>
            <a:r>
              <a:rPr lang="en-US" sz="1600" dirty="0" err="1" smtClean="0"/>
              <a:t>Kha</a:t>
            </a:r>
            <a:endParaRPr lang="en-US" sz="1600" dirty="0"/>
          </a:p>
        </p:txBody>
      </p:sp>
    </p:spTree>
    <p:extLst>
      <p:ext uri="{BB962C8B-B14F-4D97-AF65-F5344CB8AC3E}">
        <p14:creationId xmlns:p14="http://schemas.microsoft.com/office/powerpoint/2010/main" val="412242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par>
                                <p:cTn id="11" presetID="2" presetClass="entr" presetSubtype="4"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par>
                                <p:cTn id="19" presetID="32" presetClass="emph" presetSubtype="0" fill="hold" grpId="0" nodeType="withEffect">
                                  <p:stCondLst>
                                    <p:cond delay="0"/>
                                  </p:stCondLst>
                                  <p:childTnLst>
                                    <p:animRot by="120000">
                                      <p:cBhvr>
                                        <p:cTn id="20" dur="100" fill="hold">
                                          <p:stCondLst>
                                            <p:cond delay="0"/>
                                          </p:stCondLst>
                                        </p:cTn>
                                        <p:tgtEl>
                                          <p:spTgt spid="50"/>
                                        </p:tgtEl>
                                        <p:attrNameLst>
                                          <p:attrName>r</p:attrName>
                                        </p:attrNameLst>
                                      </p:cBhvr>
                                    </p:animRot>
                                    <p:animRot by="-240000">
                                      <p:cBhvr>
                                        <p:cTn id="21" dur="200" fill="hold">
                                          <p:stCondLst>
                                            <p:cond delay="200"/>
                                          </p:stCondLst>
                                        </p:cTn>
                                        <p:tgtEl>
                                          <p:spTgt spid="50"/>
                                        </p:tgtEl>
                                        <p:attrNameLst>
                                          <p:attrName>r</p:attrName>
                                        </p:attrNameLst>
                                      </p:cBhvr>
                                    </p:animRot>
                                    <p:animRot by="240000">
                                      <p:cBhvr>
                                        <p:cTn id="22" dur="200" fill="hold">
                                          <p:stCondLst>
                                            <p:cond delay="400"/>
                                          </p:stCondLst>
                                        </p:cTn>
                                        <p:tgtEl>
                                          <p:spTgt spid="50"/>
                                        </p:tgtEl>
                                        <p:attrNameLst>
                                          <p:attrName>r</p:attrName>
                                        </p:attrNameLst>
                                      </p:cBhvr>
                                    </p:animRot>
                                    <p:animRot by="-240000">
                                      <p:cBhvr>
                                        <p:cTn id="23" dur="200" fill="hold">
                                          <p:stCondLst>
                                            <p:cond delay="600"/>
                                          </p:stCondLst>
                                        </p:cTn>
                                        <p:tgtEl>
                                          <p:spTgt spid="50"/>
                                        </p:tgtEl>
                                        <p:attrNameLst>
                                          <p:attrName>r</p:attrName>
                                        </p:attrNameLst>
                                      </p:cBhvr>
                                    </p:animRot>
                                    <p:animRot by="120000">
                                      <p:cBhvr>
                                        <p:cTn id="24" dur="200" fill="hold">
                                          <p:stCondLst>
                                            <p:cond delay="800"/>
                                          </p:stCondLst>
                                        </p:cTn>
                                        <p:tgtEl>
                                          <p:spTgt spid="50"/>
                                        </p:tgtEl>
                                        <p:attrNameLst>
                                          <p:attrName>r</p:attrName>
                                        </p:attrNameLst>
                                      </p:cBhvr>
                                    </p:animRot>
                                  </p:childTnLst>
                                </p:cTn>
                              </p:par>
                              <p:par>
                                <p:cTn id="25" presetID="32" presetClass="emph" presetSubtype="0" fill="hold" nodeType="withEffect">
                                  <p:stCondLst>
                                    <p:cond delay="0"/>
                                  </p:stCondLst>
                                  <p:childTnLst>
                                    <p:animRot by="120000">
                                      <p:cBhvr>
                                        <p:cTn id="26" dur="100" fill="hold">
                                          <p:stCondLst>
                                            <p:cond delay="0"/>
                                          </p:stCondLst>
                                        </p:cTn>
                                        <p:tgtEl>
                                          <p:spTgt spid="54"/>
                                        </p:tgtEl>
                                        <p:attrNameLst>
                                          <p:attrName>r</p:attrName>
                                        </p:attrNameLst>
                                      </p:cBhvr>
                                    </p:animRot>
                                    <p:animRot by="-240000">
                                      <p:cBhvr>
                                        <p:cTn id="27" dur="200" fill="hold">
                                          <p:stCondLst>
                                            <p:cond delay="200"/>
                                          </p:stCondLst>
                                        </p:cTn>
                                        <p:tgtEl>
                                          <p:spTgt spid="54"/>
                                        </p:tgtEl>
                                        <p:attrNameLst>
                                          <p:attrName>r</p:attrName>
                                        </p:attrNameLst>
                                      </p:cBhvr>
                                    </p:animRot>
                                    <p:animRot by="240000">
                                      <p:cBhvr>
                                        <p:cTn id="28" dur="200" fill="hold">
                                          <p:stCondLst>
                                            <p:cond delay="400"/>
                                          </p:stCondLst>
                                        </p:cTn>
                                        <p:tgtEl>
                                          <p:spTgt spid="54"/>
                                        </p:tgtEl>
                                        <p:attrNameLst>
                                          <p:attrName>r</p:attrName>
                                        </p:attrNameLst>
                                      </p:cBhvr>
                                    </p:animRot>
                                    <p:animRot by="-240000">
                                      <p:cBhvr>
                                        <p:cTn id="29" dur="200" fill="hold">
                                          <p:stCondLst>
                                            <p:cond delay="600"/>
                                          </p:stCondLst>
                                        </p:cTn>
                                        <p:tgtEl>
                                          <p:spTgt spid="54"/>
                                        </p:tgtEl>
                                        <p:attrNameLst>
                                          <p:attrName>r</p:attrName>
                                        </p:attrNameLst>
                                      </p:cBhvr>
                                    </p:animRot>
                                    <p:animRot by="120000">
                                      <p:cBhvr>
                                        <p:cTn id="30" dur="200" fill="hold">
                                          <p:stCondLst>
                                            <p:cond delay="800"/>
                                          </p:stCondLst>
                                        </p:cTn>
                                        <p:tgtEl>
                                          <p:spTgt spid="54"/>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63"/>
                                        </p:tgtEl>
                                        <p:attrNameLst>
                                          <p:attrName>r</p:attrName>
                                        </p:attrNameLst>
                                      </p:cBhvr>
                                    </p:animRot>
                                    <p:animRot by="-240000">
                                      <p:cBhvr>
                                        <p:cTn id="33" dur="200" fill="hold">
                                          <p:stCondLst>
                                            <p:cond delay="200"/>
                                          </p:stCondLst>
                                        </p:cTn>
                                        <p:tgtEl>
                                          <p:spTgt spid="63"/>
                                        </p:tgtEl>
                                        <p:attrNameLst>
                                          <p:attrName>r</p:attrName>
                                        </p:attrNameLst>
                                      </p:cBhvr>
                                    </p:animRot>
                                    <p:animRot by="240000">
                                      <p:cBhvr>
                                        <p:cTn id="34" dur="200" fill="hold">
                                          <p:stCondLst>
                                            <p:cond delay="400"/>
                                          </p:stCondLst>
                                        </p:cTn>
                                        <p:tgtEl>
                                          <p:spTgt spid="63"/>
                                        </p:tgtEl>
                                        <p:attrNameLst>
                                          <p:attrName>r</p:attrName>
                                        </p:attrNameLst>
                                      </p:cBhvr>
                                    </p:animRot>
                                    <p:animRot by="-240000">
                                      <p:cBhvr>
                                        <p:cTn id="35" dur="200" fill="hold">
                                          <p:stCondLst>
                                            <p:cond delay="600"/>
                                          </p:stCondLst>
                                        </p:cTn>
                                        <p:tgtEl>
                                          <p:spTgt spid="63"/>
                                        </p:tgtEl>
                                        <p:attrNameLst>
                                          <p:attrName>r</p:attrName>
                                        </p:attrNameLst>
                                      </p:cBhvr>
                                    </p:animRot>
                                    <p:animRot by="120000">
                                      <p:cBhvr>
                                        <p:cTn id="36" dur="200" fill="hold">
                                          <p:stCondLst>
                                            <p:cond delay="800"/>
                                          </p:stCondLst>
                                        </p:cTn>
                                        <p:tgtEl>
                                          <p:spTgt spid="63"/>
                                        </p:tgtEl>
                                        <p:attrNameLst>
                                          <p:attrName>r</p:attrName>
                                        </p:attrNameLst>
                                      </p:cBhvr>
                                    </p:animRot>
                                  </p:childTnLst>
                                </p:cTn>
                              </p:par>
                              <p:par>
                                <p:cTn id="37" presetID="32" presetClass="emph" presetSubtype="0" fill="hold" grpId="0" nodeType="withEffect">
                                  <p:stCondLst>
                                    <p:cond delay="0"/>
                                  </p:stCondLst>
                                  <p:childTnLst>
                                    <p:animRot by="120000">
                                      <p:cBhvr>
                                        <p:cTn id="38" dur="100" fill="hold">
                                          <p:stCondLst>
                                            <p:cond delay="0"/>
                                          </p:stCondLst>
                                        </p:cTn>
                                        <p:tgtEl>
                                          <p:spTgt spid="67"/>
                                        </p:tgtEl>
                                        <p:attrNameLst>
                                          <p:attrName>r</p:attrName>
                                        </p:attrNameLst>
                                      </p:cBhvr>
                                    </p:animRot>
                                    <p:animRot by="-240000">
                                      <p:cBhvr>
                                        <p:cTn id="39" dur="200" fill="hold">
                                          <p:stCondLst>
                                            <p:cond delay="200"/>
                                          </p:stCondLst>
                                        </p:cTn>
                                        <p:tgtEl>
                                          <p:spTgt spid="67"/>
                                        </p:tgtEl>
                                        <p:attrNameLst>
                                          <p:attrName>r</p:attrName>
                                        </p:attrNameLst>
                                      </p:cBhvr>
                                    </p:animRot>
                                    <p:animRot by="240000">
                                      <p:cBhvr>
                                        <p:cTn id="40" dur="200" fill="hold">
                                          <p:stCondLst>
                                            <p:cond delay="400"/>
                                          </p:stCondLst>
                                        </p:cTn>
                                        <p:tgtEl>
                                          <p:spTgt spid="67"/>
                                        </p:tgtEl>
                                        <p:attrNameLst>
                                          <p:attrName>r</p:attrName>
                                        </p:attrNameLst>
                                      </p:cBhvr>
                                    </p:animRot>
                                    <p:animRot by="-240000">
                                      <p:cBhvr>
                                        <p:cTn id="41" dur="200" fill="hold">
                                          <p:stCondLst>
                                            <p:cond delay="600"/>
                                          </p:stCondLst>
                                        </p:cTn>
                                        <p:tgtEl>
                                          <p:spTgt spid="67"/>
                                        </p:tgtEl>
                                        <p:attrNameLst>
                                          <p:attrName>r</p:attrName>
                                        </p:attrNameLst>
                                      </p:cBhvr>
                                    </p:animRot>
                                    <p:animRot by="120000">
                                      <p:cBhvr>
                                        <p:cTn id="42" dur="200" fill="hold">
                                          <p:stCondLst>
                                            <p:cond delay="800"/>
                                          </p:stCondLst>
                                        </p:cTn>
                                        <p:tgtEl>
                                          <p:spTgt spid="67"/>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53"/>
                                        </p:tgtEl>
                                        <p:attrNameLst>
                                          <p:attrName>r</p:attrName>
                                        </p:attrNameLst>
                                      </p:cBhvr>
                                    </p:animRot>
                                    <p:animRot by="-240000">
                                      <p:cBhvr>
                                        <p:cTn id="45" dur="200" fill="hold">
                                          <p:stCondLst>
                                            <p:cond delay="200"/>
                                          </p:stCondLst>
                                        </p:cTn>
                                        <p:tgtEl>
                                          <p:spTgt spid="53"/>
                                        </p:tgtEl>
                                        <p:attrNameLst>
                                          <p:attrName>r</p:attrName>
                                        </p:attrNameLst>
                                      </p:cBhvr>
                                    </p:animRot>
                                    <p:animRot by="240000">
                                      <p:cBhvr>
                                        <p:cTn id="46" dur="200" fill="hold">
                                          <p:stCondLst>
                                            <p:cond delay="400"/>
                                          </p:stCondLst>
                                        </p:cTn>
                                        <p:tgtEl>
                                          <p:spTgt spid="53"/>
                                        </p:tgtEl>
                                        <p:attrNameLst>
                                          <p:attrName>r</p:attrName>
                                        </p:attrNameLst>
                                      </p:cBhvr>
                                    </p:animRot>
                                    <p:animRot by="-240000">
                                      <p:cBhvr>
                                        <p:cTn id="47" dur="200" fill="hold">
                                          <p:stCondLst>
                                            <p:cond delay="600"/>
                                          </p:stCondLst>
                                        </p:cTn>
                                        <p:tgtEl>
                                          <p:spTgt spid="53"/>
                                        </p:tgtEl>
                                        <p:attrNameLst>
                                          <p:attrName>r</p:attrName>
                                        </p:attrNameLst>
                                      </p:cBhvr>
                                    </p:animRot>
                                    <p:animRot by="120000">
                                      <p:cBhvr>
                                        <p:cTn id="48" dur="200" fill="hold">
                                          <p:stCondLst>
                                            <p:cond delay="800"/>
                                          </p:stCondLst>
                                        </p:cTn>
                                        <p:tgtEl>
                                          <p:spTgt spid="53"/>
                                        </p:tgtEl>
                                        <p:attrNameLst>
                                          <p:attrName>r</p:attrName>
                                        </p:attrNameLst>
                                      </p:cBhvr>
                                    </p:animRot>
                                  </p:childTnLst>
                                </p:cTn>
                              </p:par>
                              <p:par>
                                <p:cTn id="49" presetID="32" presetClass="emph" presetSubtype="0" fill="hold" grpId="0" nodeType="withEffect">
                                  <p:stCondLst>
                                    <p:cond delay="0"/>
                                  </p:stCondLst>
                                  <p:childTnLst>
                                    <p:animRot by="120000">
                                      <p:cBhvr>
                                        <p:cTn id="50" dur="100" fill="hold">
                                          <p:stCondLst>
                                            <p:cond delay="0"/>
                                          </p:stCondLst>
                                        </p:cTn>
                                        <p:tgtEl>
                                          <p:spTgt spid="49"/>
                                        </p:tgtEl>
                                        <p:attrNameLst>
                                          <p:attrName>r</p:attrName>
                                        </p:attrNameLst>
                                      </p:cBhvr>
                                    </p:animRot>
                                    <p:animRot by="-240000">
                                      <p:cBhvr>
                                        <p:cTn id="51" dur="200" fill="hold">
                                          <p:stCondLst>
                                            <p:cond delay="200"/>
                                          </p:stCondLst>
                                        </p:cTn>
                                        <p:tgtEl>
                                          <p:spTgt spid="49"/>
                                        </p:tgtEl>
                                        <p:attrNameLst>
                                          <p:attrName>r</p:attrName>
                                        </p:attrNameLst>
                                      </p:cBhvr>
                                    </p:animRot>
                                    <p:animRot by="240000">
                                      <p:cBhvr>
                                        <p:cTn id="52" dur="200" fill="hold">
                                          <p:stCondLst>
                                            <p:cond delay="400"/>
                                          </p:stCondLst>
                                        </p:cTn>
                                        <p:tgtEl>
                                          <p:spTgt spid="49"/>
                                        </p:tgtEl>
                                        <p:attrNameLst>
                                          <p:attrName>r</p:attrName>
                                        </p:attrNameLst>
                                      </p:cBhvr>
                                    </p:animRot>
                                    <p:animRot by="-240000">
                                      <p:cBhvr>
                                        <p:cTn id="53" dur="200" fill="hold">
                                          <p:stCondLst>
                                            <p:cond delay="600"/>
                                          </p:stCondLst>
                                        </p:cTn>
                                        <p:tgtEl>
                                          <p:spTgt spid="49"/>
                                        </p:tgtEl>
                                        <p:attrNameLst>
                                          <p:attrName>r</p:attrName>
                                        </p:attrNameLst>
                                      </p:cBhvr>
                                    </p:animRot>
                                    <p:animRot by="120000">
                                      <p:cBhvr>
                                        <p:cTn id="54" dur="200" fill="hold">
                                          <p:stCondLst>
                                            <p:cond delay="80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animBg="1"/>
      <p:bldP spid="50" grpId="0" animBg="1"/>
      <p:bldP spid="53" grpId="0" animBg="1"/>
      <p:bldP spid="63" grpId="0" animBg="1"/>
      <p:bldP spid="6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1691640" y="1032827"/>
            <a:ext cx="5760720" cy="3077845"/>
          </a:xfrm>
          <a:prstGeom prst="rect">
            <a:avLst/>
          </a:prstGeom>
        </p:spPr>
      </p:pic>
    </p:spTree>
    <p:extLst>
      <p:ext uri="{BB962C8B-B14F-4D97-AF65-F5344CB8AC3E}">
        <p14:creationId xmlns:p14="http://schemas.microsoft.com/office/powerpoint/2010/main" val="23468320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302">
            <a:extLst>
              <a:ext uri="{FF2B5EF4-FFF2-40B4-BE49-F238E27FC236}">
                <a16:creationId xmlns:a16="http://schemas.microsoft.com/office/drawing/2014/main" id="{4B5E40E1-0583-813E-0B5B-E5B8BBEF9E51}"/>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49" name="Elipse 48">
            <a:extLst>
              <a:ext uri="{FF2B5EF4-FFF2-40B4-BE49-F238E27FC236}">
                <a16:creationId xmlns:a16="http://schemas.microsoft.com/office/drawing/2014/main" id="{75148EF7-32C0-778C-473A-125F6D23FE8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0" name="Elipse 49">
            <a:extLst>
              <a:ext uri="{FF2B5EF4-FFF2-40B4-BE49-F238E27FC236}">
                <a16:creationId xmlns:a16="http://schemas.microsoft.com/office/drawing/2014/main" id="{4AE17F9B-A27A-E2A7-56CD-BB0224DC479D}"/>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51" name="Elipse 50">
            <a:extLst>
              <a:ext uri="{FF2B5EF4-FFF2-40B4-BE49-F238E27FC236}">
                <a16:creationId xmlns:a16="http://schemas.microsoft.com/office/drawing/2014/main" id="{C004E5A7-1377-FF01-D72B-8FB7A3A0F662}"/>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2" name="Freeform 233">
            <a:extLst>
              <a:ext uri="{FF2B5EF4-FFF2-40B4-BE49-F238E27FC236}">
                <a16:creationId xmlns:a16="http://schemas.microsoft.com/office/drawing/2014/main" id="{E9791433-E83D-2B83-D750-C4BE92DE60E1}"/>
              </a:ext>
            </a:extLst>
          </p:cNvPr>
          <p:cNvSpPr>
            <a:spLocks/>
          </p:cNvSpPr>
          <p:nvPr/>
        </p:nvSpPr>
        <p:spPr bwMode="auto">
          <a:xfrm>
            <a:off x="7313110" y="-123278"/>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pic>
        <p:nvPicPr>
          <p:cNvPr id="8" name="Picture 7"/>
          <p:cNvPicPr/>
          <p:nvPr/>
        </p:nvPicPr>
        <p:blipFill>
          <a:blip r:embed="rId2"/>
          <a:stretch>
            <a:fillRect/>
          </a:stretch>
        </p:blipFill>
        <p:spPr>
          <a:xfrm>
            <a:off x="1686454" y="986763"/>
            <a:ext cx="6222700" cy="3803060"/>
          </a:xfrm>
          <a:prstGeom prst="rect">
            <a:avLst/>
          </a:prstGeom>
        </p:spPr>
      </p:pic>
    </p:spTree>
    <p:extLst>
      <p:ext uri="{BB962C8B-B14F-4D97-AF65-F5344CB8AC3E}">
        <p14:creationId xmlns:p14="http://schemas.microsoft.com/office/powerpoint/2010/main" val="103587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par>
                                <p:cTn id="11" presetID="2" presetClass="entr" presetSubtype="4"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upo 53">
            <a:extLst>
              <a:ext uri="{FF2B5EF4-FFF2-40B4-BE49-F238E27FC236}">
                <a16:creationId xmlns:a16="http://schemas.microsoft.com/office/drawing/2014/main" id="{355239E8-34D0-11EF-B4B2-69EBF8949C7A}"/>
              </a:ext>
            </a:extLst>
          </p:cNvPr>
          <p:cNvGrpSpPr/>
          <p:nvPr/>
        </p:nvGrpSpPr>
        <p:grpSpPr>
          <a:xfrm>
            <a:off x="1418887" y="-92684"/>
            <a:ext cx="1199268" cy="599634"/>
            <a:chOff x="5638801" y="2709863"/>
            <a:chExt cx="495300" cy="247650"/>
          </a:xfrm>
        </p:grpSpPr>
        <p:sp>
          <p:nvSpPr>
            <p:cNvPr id="55" name="Freeform 175">
              <a:extLst>
                <a:ext uri="{FF2B5EF4-FFF2-40B4-BE49-F238E27FC236}">
                  <a16:creationId xmlns:a16="http://schemas.microsoft.com/office/drawing/2014/main" id="{4E092CCA-A0E6-A590-E1D2-66ACE39B6592}"/>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58" name="Freeform 178">
              <a:extLst>
                <a:ext uri="{FF2B5EF4-FFF2-40B4-BE49-F238E27FC236}">
                  <a16:creationId xmlns:a16="http://schemas.microsoft.com/office/drawing/2014/main" id="{73E5C0FD-947B-6EB6-8B6D-8AE6C32A24CD}"/>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sp>
        <p:nvSpPr>
          <p:cNvPr id="2" name="Title 1">
            <a:extLst>
              <a:ext uri="{FF2B5EF4-FFF2-40B4-BE49-F238E27FC236}">
                <a16:creationId xmlns:a16="http://schemas.microsoft.com/office/drawing/2014/main" id="{A34BEBE0-30E7-49E4-A816-DCA7EB6618A7}"/>
              </a:ext>
            </a:extLst>
          </p:cNvPr>
          <p:cNvSpPr>
            <a:spLocks noGrp="1"/>
          </p:cNvSpPr>
          <p:nvPr>
            <p:ph type="ctrTitle"/>
          </p:nvPr>
        </p:nvSpPr>
        <p:spPr>
          <a:xfrm>
            <a:off x="2054228" y="1251497"/>
            <a:ext cx="5430323" cy="2118252"/>
          </a:xfrm>
        </p:spPr>
        <p:txBody>
          <a:bodyPr>
            <a:noAutofit/>
          </a:bodyPr>
          <a:lstStyle/>
          <a:p>
            <a:r>
              <a:rPr lang="en-US" dirty="0" smtClean="0"/>
              <a:t>CẢM ƠN MỌI NGƯỜI ĐÃ LẮNG NGHE ! </a:t>
            </a:r>
            <a:endParaRPr lang="en-US" dirty="0"/>
          </a:p>
        </p:txBody>
      </p:sp>
      <p:sp>
        <p:nvSpPr>
          <p:cNvPr id="13" name="Elipse 12">
            <a:extLst>
              <a:ext uri="{FF2B5EF4-FFF2-40B4-BE49-F238E27FC236}">
                <a16:creationId xmlns:a16="http://schemas.microsoft.com/office/drawing/2014/main" id="{4679BEE8-18EF-4611-7A17-1252DD970B1D}"/>
              </a:ext>
            </a:extLst>
          </p:cNvPr>
          <p:cNvSpPr/>
          <p:nvPr/>
        </p:nvSpPr>
        <p:spPr>
          <a:xfrm flipH="1">
            <a:off x="1143803" y="644615"/>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4" name="Elipse 13">
            <a:extLst>
              <a:ext uri="{FF2B5EF4-FFF2-40B4-BE49-F238E27FC236}">
                <a16:creationId xmlns:a16="http://schemas.microsoft.com/office/drawing/2014/main" id="{13FCAC9C-FA98-C5FB-2101-AC249E7987F9}"/>
              </a:ext>
            </a:extLst>
          </p:cNvPr>
          <p:cNvSpPr/>
          <p:nvPr/>
        </p:nvSpPr>
        <p:spPr>
          <a:xfrm flipH="1">
            <a:off x="1383816" y="644615"/>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5" name="Elipse 14">
            <a:extLst>
              <a:ext uri="{FF2B5EF4-FFF2-40B4-BE49-F238E27FC236}">
                <a16:creationId xmlns:a16="http://schemas.microsoft.com/office/drawing/2014/main" id="{9C16D5E1-AA1C-F64E-B8FC-BEC96B8E69D8}"/>
              </a:ext>
            </a:extLst>
          </p:cNvPr>
          <p:cNvSpPr/>
          <p:nvPr/>
        </p:nvSpPr>
        <p:spPr>
          <a:xfrm flipH="1">
            <a:off x="1623829" y="644615"/>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grpSp>
        <p:nvGrpSpPr>
          <p:cNvPr id="25" name="Grupo 24">
            <a:extLst>
              <a:ext uri="{FF2B5EF4-FFF2-40B4-BE49-F238E27FC236}">
                <a16:creationId xmlns:a16="http://schemas.microsoft.com/office/drawing/2014/main" id="{AFA4F046-E0F6-C98A-F77C-E4F0ED346C6F}"/>
              </a:ext>
            </a:extLst>
          </p:cNvPr>
          <p:cNvGrpSpPr/>
          <p:nvPr/>
        </p:nvGrpSpPr>
        <p:grpSpPr>
          <a:xfrm>
            <a:off x="874596" y="980310"/>
            <a:ext cx="812385" cy="815360"/>
            <a:chOff x="2759075" y="2149476"/>
            <a:chExt cx="433388" cy="434975"/>
          </a:xfrm>
        </p:grpSpPr>
        <p:sp>
          <p:nvSpPr>
            <p:cNvPr id="26" name="Freeform 236">
              <a:extLst>
                <a:ext uri="{FF2B5EF4-FFF2-40B4-BE49-F238E27FC236}">
                  <a16:creationId xmlns:a16="http://schemas.microsoft.com/office/drawing/2014/main" id="{E6E80288-EFB2-279E-F261-563450770BEF}"/>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8" name="Freeform 230">
              <a:extLst>
                <a:ext uri="{FF2B5EF4-FFF2-40B4-BE49-F238E27FC236}">
                  <a16:creationId xmlns:a16="http://schemas.microsoft.com/office/drawing/2014/main" id="{D3F84B9D-A2F0-98C3-5A65-B77A9C5BB80B}"/>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sp>
        <p:nvSpPr>
          <p:cNvPr id="33" name="Freeform 298">
            <a:extLst>
              <a:ext uri="{FF2B5EF4-FFF2-40B4-BE49-F238E27FC236}">
                <a16:creationId xmlns:a16="http://schemas.microsoft.com/office/drawing/2014/main" id="{C2151FBB-7BC9-9161-69CA-0385309AC2B1}"/>
              </a:ext>
            </a:extLst>
          </p:cNvPr>
          <p:cNvSpPr>
            <a:spLocks/>
          </p:cNvSpPr>
          <p:nvPr/>
        </p:nvSpPr>
        <p:spPr bwMode="auto">
          <a:xfrm>
            <a:off x="7280617" y="4194724"/>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5" name="Freeform 302">
            <a:extLst>
              <a:ext uri="{FF2B5EF4-FFF2-40B4-BE49-F238E27FC236}">
                <a16:creationId xmlns:a16="http://schemas.microsoft.com/office/drawing/2014/main" id="{ECC37368-49BC-BA15-61DA-0C7744507A42}"/>
              </a:ext>
            </a:extLst>
          </p:cNvPr>
          <p:cNvSpPr>
            <a:spLocks/>
          </p:cNvSpPr>
          <p:nvPr/>
        </p:nvSpPr>
        <p:spPr bwMode="auto">
          <a:xfrm>
            <a:off x="4507221" y="996549"/>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49" name="Freeform 235">
            <a:extLst>
              <a:ext uri="{FF2B5EF4-FFF2-40B4-BE49-F238E27FC236}">
                <a16:creationId xmlns:a16="http://schemas.microsoft.com/office/drawing/2014/main" id="{1FBABF0B-31AF-48D0-572C-CE20D6DA6E47}"/>
              </a:ext>
            </a:extLst>
          </p:cNvPr>
          <p:cNvSpPr>
            <a:spLocks/>
          </p:cNvSpPr>
          <p:nvPr/>
        </p:nvSpPr>
        <p:spPr bwMode="auto">
          <a:xfrm>
            <a:off x="2953152" y="4140145"/>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50" name="Freeform 235">
            <a:extLst>
              <a:ext uri="{FF2B5EF4-FFF2-40B4-BE49-F238E27FC236}">
                <a16:creationId xmlns:a16="http://schemas.microsoft.com/office/drawing/2014/main" id="{C970B80A-3F9C-CDFC-7B53-6190FE700FFC}"/>
              </a:ext>
            </a:extLst>
          </p:cNvPr>
          <p:cNvSpPr>
            <a:spLocks/>
          </p:cNvSpPr>
          <p:nvPr/>
        </p:nvSpPr>
        <p:spPr bwMode="auto">
          <a:xfrm>
            <a:off x="5833460" y="139150"/>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53" name="Freeform 186">
            <a:extLst>
              <a:ext uri="{FF2B5EF4-FFF2-40B4-BE49-F238E27FC236}">
                <a16:creationId xmlns:a16="http://schemas.microsoft.com/office/drawing/2014/main" id="{A5DF5B62-405C-062D-CFB9-D145FF898653}"/>
              </a:ext>
            </a:extLst>
          </p:cNvPr>
          <p:cNvSpPr>
            <a:spLocks/>
          </p:cNvSpPr>
          <p:nvPr/>
        </p:nvSpPr>
        <p:spPr bwMode="auto">
          <a:xfrm>
            <a:off x="8523416" y="-276977"/>
            <a:ext cx="590213" cy="595052"/>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45720" rIns="91440" bIns="45720" numCol="1" anchor="t" anchorCtr="0" compatLnSpc="1">
            <a:prstTxWarp prst="textNoShape">
              <a:avLst/>
            </a:prstTxWarp>
          </a:bodyPr>
          <a:lstStyle/>
          <a:p>
            <a:endParaRPr lang="es-ES" dirty="0"/>
          </a:p>
        </p:txBody>
      </p:sp>
      <p:sp>
        <p:nvSpPr>
          <p:cNvPr id="60" name="Freeform 157">
            <a:extLst>
              <a:ext uri="{FF2B5EF4-FFF2-40B4-BE49-F238E27FC236}">
                <a16:creationId xmlns:a16="http://schemas.microsoft.com/office/drawing/2014/main" id="{5EE114F6-7349-CAEE-FD1B-5485308A7CF8}"/>
              </a:ext>
            </a:extLst>
          </p:cNvPr>
          <p:cNvSpPr>
            <a:spLocks noEditPoints="1"/>
          </p:cNvSpPr>
          <p:nvPr/>
        </p:nvSpPr>
        <p:spPr bwMode="auto">
          <a:xfrm>
            <a:off x="7982978" y="1947796"/>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61" name="Freeform 159">
            <a:extLst>
              <a:ext uri="{FF2B5EF4-FFF2-40B4-BE49-F238E27FC236}">
                <a16:creationId xmlns:a16="http://schemas.microsoft.com/office/drawing/2014/main" id="{A702948B-7704-41A7-9869-08F07323A91C}"/>
              </a:ext>
            </a:extLst>
          </p:cNvPr>
          <p:cNvSpPr>
            <a:spLocks noEditPoints="1"/>
          </p:cNvSpPr>
          <p:nvPr/>
        </p:nvSpPr>
        <p:spPr bwMode="auto">
          <a:xfrm>
            <a:off x="1596033" y="4036611"/>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2"/>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62" name="Freeform 310">
            <a:extLst>
              <a:ext uri="{FF2B5EF4-FFF2-40B4-BE49-F238E27FC236}">
                <a16:creationId xmlns:a16="http://schemas.microsoft.com/office/drawing/2014/main" id="{B2D779E0-71EE-243E-A047-0898C2DF1252}"/>
              </a:ext>
            </a:extLst>
          </p:cNvPr>
          <p:cNvSpPr>
            <a:spLocks noEditPoints="1"/>
          </p:cNvSpPr>
          <p:nvPr/>
        </p:nvSpPr>
        <p:spPr bwMode="auto">
          <a:xfrm>
            <a:off x="1077455" y="2098352"/>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63" name="Freeform 220">
            <a:extLst>
              <a:ext uri="{FF2B5EF4-FFF2-40B4-BE49-F238E27FC236}">
                <a16:creationId xmlns:a16="http://schemas.microsoft.com/office/drawing/2014/main" id="{448AB29B-6453-6D24-49FF-08BA3C2464E7}"/>
              </a:ext>
            </a:extLst>
          </p:cNvPr>
          <p:cNvSpPr>
            <a:spLocks/>
          </p:cNvSpPr>
          <p:nvPr/>
        </p:nvSpPr>
        <p:spPr bwMode="auto">
          <a:xfrm rot="5400000">
            <a:off x="-134141" y="4695154"/>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67" name="Freeform 233">
            <a:extLst>
              <a:ext uri="{FF2B5EF4-FFF2-40B4-BE49-F238E27FC236}">
                <a16:creationId xmlns:a16="http://schemas.microsoft.com/office/drawing/2014/main" id="{E65937AC-0843-B2C4-F3E7-15894E76892E}"/>
              </a:ext>
            </a:extLst>
          </p:cNvPr>
          <p:cNvSpPr>
            <a:spLocks/>
          </p:cNvSpPr>
          <p:nvPr/>
        </p:nvSpPr>
        <p:spPr bwMode="auto">
          <a:xfrm>
            <a:off x="6016163" y="5047352"/>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18" name="Grupo 17">
            <a:extLst>
              <a:ext uri="{FF2B5EF4-FFF2-40B4-BE49-F238E27FC236}">
                <a16:creationId xmlns:a16="http://schemas.microsoft.com/office/drawing/2014/main" id="{DC7B519E-9918-42EA-A90B-FA0ABF62F65E}"/>
              </a:ext>
            </a:extLst>
          </p:cNvPr>
          <p:cNvGrpSpPr/>
          <p:nvPr/>
        </p:nvGrpSpPr>
        <p:grpSpPr>
          <a:xfrm>
            <a:off x="8106561" y="4128394"/>
            <a:ext cx="773659" cy="963355"/>
            <a:chOff x="6696077" y="2921001"/>
            <a:chExt cx="330200" cy="411163"/>
          </a:xfrm>
        </p:grpSpPr>
        <p:sp>
          <p:nvSpPr>
            <p:cNvPr id="19" name="Freeform 245">
              <a:extLst>
                <a:ext uri="{FF2B5EF4-FFF2-40B4-BE49-F238E27FC236}">
                  <a16:creationId xmlns:a16="http://schemas.microsoft.com/office/drawing/2014/main" id="{001EB30E-0ED9-E34B-9927-47BB37A00DEA}"/>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20" name="Grupo 19">
              <a:extLst>
                <a:ext uri="{FF2B5EF4-FFF2-40B4-BE49-F238E27FC236}">
                  <a16:creationId xmlns:a16="http://schemas.microsoft.com/office/drawing/2014/main" id="{CFB3B752-DA3B-4F3D-6DA4-71D7F8EC2F3D}"/>
                </a:ext>
              </a:extLst>
            </p:cNvPr>
            <p:cNvGrpSpPr/>
            <p:nvPr/>
          </p:nvGrpSpPr>
          <p:grpSpPr>
            <a:xfrm>
              <a:off x="6696077" y="2921001"/>
              <a:ext cx="327022" cy="411163"/>
              <a:chOff x="6696077" y="2921001"/>
              <a:chExt cx="327022" cy="411163"/>
            </a:xfrm>
          </p:grpSpPr>
          <p:grpSp>
            <p:nvGrpSpPr>
              <p:cNvPr id="21" name="Grupo 20">
                <a:extLst>
                  <a:ext uri="{FF2B5EF4-FFF2-40B4-BE49-F238E27FC236}">
                    <a16:creationId xmlns:a16="http://schemas.microsoft.com/office/drawing/2014/main" id="{08C57EDF-4884-2611-4D76-EDF896F3C8D3}"/>
                  </a:ext>
                </a:extLst>
              </p:cNvPr>
              <p:cNvGrpSpPr/>
              <p:nvPr/>
            </p:nvGrpSpPr>
            <p:grpSpPr>
              <a:xfrm>
                <a:off x="6696077" y="2921001"/>
                <a:ext cx="327022" cy="411163"/>
                <a:chOff x="6696077" y="2921001"/>
                <a:chExt cx="327022" cy="411163"/>
              </a:xfrm>
            </p:grpSpPr>
            <p:sp>
              <p:nvSpPr>
                <p:cNvPr id="24" name="Freeform 244">
                  <a:extLst>
                    <a:ext uri="{FF2B5EF4-FFF2-40B4-BE49-F238E27FC236}">
                      <a16:creationId xmlns:a16="http://schemas.microsoft.com/office/drawing/2014/main" id="{5F672582-355A-7562-2651-FBF362A23ABF}"/>
                    </a:ext>
                  </a:extLst>
                </p:cNvPr>
                <p:cNvSpPr>
                  <a:spLocks/>
                </p:cNvSpPr>
                <p:nvPr/>
              </p:nvSpPr>
              <p:spPr bwMode="auto">
                <a:xfrm>
                  <a:off x="6696077" y="2921001"/>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7" name="Freeform 246">
                  <a:extLst>
                    <a:ext uri="{FF2B5EF4-FFF2-40B4-BE49-F238E27FC236}">
                      <a16:creationId xmlns:a16="http://schemas.microsoft.com/office/drawing/2014/main" id="{78F4582F-80EE-A8BB-4104-EA9498388678}"/>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9" name="Freeform 248">
                  <a:extLst>
                    <a:ext uri="{FF2B5EF4-FFF2-40B4-BE49-F238E27FC236}">
                      <a16:creationId xmlns:a16="http://schemas.microsoft.com/office/drawing/2014/main" id="{3A47B7CE-9FE3-4620-8D82-18F930DF992B}"/>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sp>
            <p:nvSpPr>
              <p:cNvPr id="22" name="Freeform 249">
                <a:extLst>
                  <a:ext uri="{FF2B5EF4-FFF2-40B4-BE49-F238E27FC236}">
                    <a16:creationId xmlns:a16="http://schemas.microsoft.com/office/drawing/2014/main" id="{B6197020-0222-2DEB-B33B-75FCA38CA6DD}"/>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3" name="Freeform 250">
                <a:extLst>
                  <a:ext uri="{FF2B5EF4-FFF2-40B4-BE49-F238E27FC236}">
                    <a16:creationId xmlns:a16="http://schemas.microsoft.com/office/drawing/2014/main" id="{075FA0E6-8AD3-86FB-B2FA-9BEB22C39783}"/>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grpSp>
      <p:sp>
        <p:nvSpPr>
          <p:cNvPr id="4" name="Freeform 220">
            <a:extLst>
              <a:ext uri="{FF2B5EF4-FFF2-40B4-BE49-F238E27FC236}">
                <a16:creationId xmlns:a16="http://schemas.microsoft.com/office/drawing/2014/main" id="{419EBA74-1315-567F-874B-1DD9D00CD16F}"/>
              </a:ext>
            </a:extLst>
          </p:cNvPr>
          <p:cNvSpPr>
            <a:spLocks/>
          </p:cNvSpPr>
          <p:nvPr/>
        </p:nvSpPr>
        <p:spPr bwMode="auto">
          <a:xfrm rot="10800000">
            <a:off x="8854936" y="1816321"/>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Tree>
    <p:extLst>
      <p:ext uri="{BB962C8B-B14F-4D97-AF65-F5344CB8AC3E}">
        <p14:creationId xmlns:p14="http://schemas.microsoft.com/office/powerpoint/2010/main" val="44542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par>
                                <p:cTn id="11" presetID="2" presetClass="entr" presetSubtype="4"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par>
                                <p:cTn id="19" presetID="32" presetClass="emph" presetSubtype="0" fill="hold" grpId="0" nodeType="withEffect">
                                  <p:stCondLst>
                                    <p:cond delay="0"/>
                                  </p:stCondLst>
                                  <p:childTnLst>
                                    <p:animRot by="120000">
                                      <p:cBhvr>
                                        <p:cTn id="20" dur="100" fill="hold">
                                          <p:stCondLst>
                                            <p:cond delay="0"/>
                                          </p:stCondLst>
                                        </p:cTn>
                                        <p:tgtEl>
                                          <p:spTgt spid="50"/>
                                        </p:tgtEl>
                                        <p:attrNameLst>
                                          <p:attrName>r</p:attrName>
                                        </p:attrNameLst>
                                      </p:cBhvr>
                                    </p:animRot>
                                    <p:animRot by="-240000">
                                      <p:cBhvr>
                                        <p:cTn id="21" dur="200" fill="hold">
                                          <p:stCondLst>
                                            <p:cond delay="200"/>
                                          </p:stCondLst>
                                        </p:cTn>
                                        <p:tgtEl>
                                          <p:spTgt spid="50"/>
                                        </p:tgtEl>
                                        <p:attrNameLst>
                                          <p:attrName>r</p:attrName>
                                        </p:attrNameLst>
                                      </p:cBhvr>
                                    </p:animRot>
                                    <p:animRot by="240000">
                                      <p:cBhvr>
                                        <p:cTn id="22" dur="200" fill="hold">
                                          <p:stCondLst>
                                            <p:cond delay="400"/>
                                          </p:stCondLst>
                                        </p:cTn>
                                        <p:tgtEl>
                                          <p:spTgt spid="50"/>
                                        </p:tgtEl>
                                        <p:attrNameLst>
                                          <p:attrName>r</p:attrName>
                                        </p:attrNameLst>
                                      </p:cBhvr>
                                    </p:animRot>
                                    <p:animRot by="-240000">
                                      <p:cBhvr>
                                        <p:cTn id="23" dur="200" fill="hold">
                                          <p:stCondLst>
                                            <p:cond delay="600"/>
                                          </p:stCondLst>
                                        </p:cTn>
                                        <p:tgtEl>
                                          <p:spTgt spid="50"/>
                                        </p:tgtEl>
                                        <p:attrNameLst>
                                          <p:attrName>r</p:attrName>
                                        </p:attrNameLst>
                                      </p:cBhvr>
                                    </p:animRot>
                                    <p:animRot by="120000">
                                      <p:cBhvr>
                                        <p:cTn id="24" dur="200" fill="hold">
                                          <p:stCondLst>
                                            <p:cond delay="800"/>
                                          </p:stCondLst>
                                        </p:cTn>
                                        <p:tgtEl>
                                          <p:spTgt spid="50"/>
                                        </p:tgtEl>
                                        <p:attrNameLst>
                                          <p:attrName>r</p:attrName>
                                        </p:attrNameLst>
                                      </p:cBhvr>
                                    </p:animRot>
                                  </p:childTnLst>
                                </p:cTn>
                              </p:par>
                              <p:par>
                                <p:cTn id="25" presetID="32" presetClass="emph" presetSubtype="0" fill="hold" nodeType="withEffect">
                                  <p:stCondLst>
                                    <p:cond delay="0"/>
                                  </p:stCondLst>
                                  <p:childTnLst>
                                    <p:animRot by="120000">
                                      <p:cBhvr>
                                        <p:cTn id="26" dur="100" fill="hold">
                                          <p:stCondLst>
                                            <p:cond delay="0"/>
                                          </p:stCondLst>
                                        </p:cTn>
                                        <p:tgtEl>
                                          <p:spTgt spid="54"/>
                                        </p:tgtEl>
                                        <p:attrNameLst>
                                          <p:attrName>r</p:attrName>
                                        </p:attrNameLst>
                                      </p:cBhvr>
                                    </p:animRot>
                                    <p:animRot by="-240000">
                                      <p:cBhvr>
                                        <p:cTn id="27" dur="200" fill="hold">
                                          <p:stCondLst>
                                            <p:cond delay="200"/>
                                          </p:stCondLst>
                                        </p:cTn>
                                        <p:tgtEl>
                                          <p:spTgt spid="54"/>
                                        </p:tgtEl>
                                        <p:attrNameLst>
                                          <p:attrName>r</p:attrName>
                                        </p:attrNameLst>
                                      </p:cBhvr>
                                    </p:animRot>
                                    <p:animRot by="240000">
                                      <p:cBhvr>
                                        <p:cTn id="28" dur="200" fill="hold">
                                          <p:stCondLst>
                                            <p:cond delay="400"/>
                                          </p:stCondLst>
                                        </p:cTn>
                                        <p:tgtEl>
                                          <p:spTgt spid="54"/>
                                        </p:tgtEl>
                                        <p:attrNameLst>
                                          <p:attrName>r</p:attrName>
                                        </p:attrNameLst>
                                      </p:cBhvr>
                                    </p:animRot>
                                    <p:animRot by="-240000">
                                      <p:cBhvr>
                                        <p:cTn id="29" dur="200" fill="hold">
                                          <p:stCondLst>
                                            <p:cond delay="600"/>
                                          </p:stCondLst>
                                        </p:cTn>
                                        <p:tgtEl>
                                          <p:spTgt spid="54"/>
                                        </p:tgtEl>
                                        <p:attrNameLst>
                                          <p:attrName>r</p:attrName>
                                        </p:attrNameLst>
                                      </p:cBhvr>
                                    </p:animRot>
                                    <p:animRot by="120000">
                                      <p:cBhvr>
                                        <p:cTn id="30" dur="200" fill="hold">
                                          <p:stCondLst>
                                            <p:cond delay="800"/>
                                          </p:stCondLst>
                                        </p:cTn>
                                        <p:tgtEl>
                                          <p:spTgt spid="54"/>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63"/>
                                        </p:tgtEl>
                                        <p:attrNameLst>
                                          <p:attrName>r</p:attrName>
                                        </p:attrNameLst>
                                      </p:cBhvr>
                                    </p:animRot>
                                    <p:animRot by="-240000">
                                      <p:cBhvr>
                                        <p:cTn id="33" dur="200" fill="hold">
                                          <p:stCondLst>
                                            <p:cond delay="200"/>
                                          </p:stCondLst>
                                        </p:cTn>
                                        <p:tgtEl>
                                          <p:spTgt spid="63"/>
                                        </p:tgtEl>
                                        <p:attrNameLst>
                                          <p:attrName>r</p:attrName>
                                        </p:attrNameLst>
                                      </p:cBhvr>
                                    </p:animRot>
                                    <p:animRot by="240000">
                                      <p:cBhvr>
                                        <p:cTn id="34" dur="200" fill="hold">
                                          <p:stCondLst>
                                            <p:cond delay="400"/>
                                          </p:stCondLst>
                                        </p:cTn>
                                        <p:tgtEl>
                                          <p:spTgt spid="63"/>
                                        </p:tgtEl>
                                        <p:attrNameLst>
                                          <p:attrName>r</p:attrName>
                                        </p:attrNameLst>
                                      </p:cBhvr>
                                    </p:animRot>
                                    <p:animRot by="-240000">
                                      <p:cBhvr>
                                        <p:cTn id="35" dur="200" fill="hold">
                                          <p:stCondLst>
                                            <p:cond delay="600"/>
                                          </p:stCondLst>
                                        </p:cTn>
                                        <p:tgtEl>
                                          <p:spTgt spid="63"/>
                                        </p:tgtEl>
                                        <p:attrNameLst>
                                          <p:attrName>r</p:attrName>
                                        </p:attrNameLst>
                                      </p:cBhvr>
                                    </p:animRot>
                                    <p:animRot by="120000">
                                      <p:cBhvr>
                                        <p:cTn id="36" dur="200" fill="hold">
                                          <p:stCondLst>
                                            <p:cond delay="800"/>
                                          </p:stCondLst>
                                        </p:cTn>
                                        <p:tgtEl>
                                          <p:spTgt spid="63"/>
                                        </p:tgtEl>
                                        <p:attrNameLst>
                                          <p:attrName>r</p:attrName>
                                        </p:attrNameLst>
                                      </p:cBhvr>
                                    </p:animRot>
                                  </p:childTnLst>
                                </p:cTn>
                              </p:par>
                              <p:par>
                                <p:cTn id="37" presetID="32" presetClass="emph" presetSubtype="0" fill="hold" grpId="0" nodeType="withEffect">
                                  <p:stCondLst>
                                    <p:cond delay="0"/>
                                  </p:stCondLst>
                                  <p:childTnLst>
                                    <p:animRot by="120000">
                                      <p:cBhvr>
                                        <p:cTn id="38" dur="100" fill="hold">
                                          <p:stCondLst>
                                            <p:cond delay="0"/>
                                          </p:stCondLst>
                                        </p:cTn>
                                        <p:tgtEl>
                                          <p:spTgt spid="67"/>
                                        </p:tgtEl>
                                        <p:attrNameLst>
                                          <p:attrName>r</p:attrName>
                                        </p:attrNameLst>
                                      </p:cBhvr>
                                    </p:animRot>
                                    <p:animRot by="-240000">
                                      <p:cBhvr>
                                        <p:cTn id="39" dur="200" fill="hold">
                                          <p:stCondLst>
                                            <p:cond delay="200"/>
                                          </p:stCondLst>
                                        </p:cTn>
                                        <p:tgtEl>
                                          <p:spTgt spid="67"/>
                                        </p:tgtEl>
                                        <p:attrNameLst>
                                          <p:attrName>r</p:attrName>
                                        </p:attrNameLst>
                                      </p:cBhvr>
                                    </p:animRot>
                                    <p:animRot by="240000">
                                      <p:cBhvr>
                                        <p:cTn id="40" dur="200" fill="hold">
                                          <p:stCondLst>
                                            <p:cond delay="400"/>
                                          </p:stCondLst>
                                        </p:cTn>
                                        <p:tgtEl>
                                          <p:spTgt spid="67"/>
                                        </p:tgtEl>
                                        <p:attrNameLst>
                                          <p:attrName>r</p:attrName>
                                        </p:attrNameLst>
                                      </p:cBhvr>
                                    </p:animRot>
                                    <p:animRot by="-240000">
                                      <p:cBhvr>
                                        <p:cTn id="41" dur="200" fill="hold">
                                          <p:stCondLst>
                                            <p:cond delay="600"/>
                                          </p:stCondLst>
                                        </p:cTn>
                                        <p:tgtEl>
                                          <p:spTgt spid="67"/>
                                        </p:tgtEl>
                                        <p:attrNameLst>
                                          <p:attrName>r</p:attrName>
                                        </p:attrNameLst>
                                      </p:cBhvr>
                                    </p:animRot>
                                    <p:animRot by="120000">
                                      <p:cBhvr>
                                        <p:cTn id="42" dur="200" fill="hold">
                                          <p:stCondLst>
                                            <p:cond delay="800"/>
                                          </p:stCondLst>
                                        </p:cTn>
                                        <p:tgtEl>
                                          <p:spTgt spid="67"/>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53"/>
                                        </p:tgtEl>
                                        <p:attrNameLst>
                                          <p:attrName>r</p:attrName>
                                        </p:attrNameLst>
                                      </p:cBhvr>
                                    </p:animRot>
                                    <p:animRot by="-240000">
                                      <p:cBhvr>
                                        <p:cTn id="45" dur="200" fill="hold">
                                          <p:stCondLst>
                                            <p:cond delay="200"/>
                                          </p:stCondLst>
                                        </p:cTn>
                                        <p:tgtEl>
                                          <p:spTgt spid="53"/>
                                        </p:tgtEl>
                                        <p:attrNameLst>
                                          <p:attrName>r</p:attrName>
                                        </p:attrNameLst>
                                      </p:cBhvr>
                                    </p:animRot>
                                    <p:animRot by="240000">
                                      <p:cBhvr>
                                        <p:cTn id="46" dur="200" fill="hold">
                                          <p:stCondLst>
                                            <p:cond delay="400"/>
                                          </p:stCondLst>
                                        </p:cTn>
                                        <p:tgtEl>
                                          <p:spTgt spid="53"/>
                                        </p:tgtEl>
                                        <p:attrNameLst>
                                          <p:attrName>r</p:attrName>
                                        </p:attrNameLst>
                                      </p:cBhvr>
                                    </p:animRot>
                                    <p:animRot by="-240000">
                                      <p:cBhvr>
                                        <p:cTn id="47" dur="200" fill="hold">
                                          <p:stCondLst>
                                            <p:cond delay="600"/>
                                          </p:stCondLst>
                                        </p:cTn>
                                        <p:tgtEl>
                                          <p:spTgt spid="53"/>
                                        </p:tgtEl>
                                        <p:attrNameLst>
                                          <p:attrName>r</p:attrName>
                                        </p:attrNameLst>
                                      </p:cBhvr>
                                    </p:animRot>
                                    <p:animRot by="120000">
                                      <p:cBhvr>
                                        <p:cTn id="48" dur="200" fill="hold">
                                          <p:stCondLst>
                                            <p:cond delay="800"/>
                                          </p:stCondLst>
                                        </p:cTn>
                                        <p:tgtEl>
                                          <p:spTgt spid="53"/>
                                        </p:tgtEl>
                                        <p:attrNameLst>
                                          <p:attrName>r</p:attrName>
                                        </p:attrNameLst>
                                      </p:cBhvr>
                                    </p:animRot>
                                  </p:childTnLst>
                                </p:cTn>
                              </p:par>
                              <p:par>
                                <p:cTn id="49" presetID="32" presetClass="emph" presetSubtype="0" fill="hold" grpId="0" nodeType="withEffect">
                                  <p:stCondLst>
                                    <p:cond delay="0"/>
                                  </p:stCondLst>
                                  <p:childTnLst>
                                    <p:animRot by="120000">
                                      <p:cBhvr>
                                        <p:cTn id="50" dur="100" fill="hold">
                                          <p:stCondLst>
                                            <p:cond delay="0"/>
                                          </p:stCondLst>
                                        </p:cTn>
                                        <p:tgtEl>
                                          <p:spTgt spid="49"/>
                                        </p:tgtEl>
                                        <p:attrNameLst>
                                          <p:attrName>r</p:attrName>
                                        </p:attrNameLst>
                                      </p:cBhvr>
                                    </p:animRot>
                                    <p:animRot by="-240000">
                                      <p:cBhvr>
                                        <p:cTn id="51" dur="200" fill="hold">
                                          <p:stCondLst>
                                            <p:cond delay="200"/>
                                          </p:stCondLst>
                                        </p:cTn>
                                        <p:tgtEl>
                                          <p:spTgt spid="49"/>
                                        </p:tgtEl>
                                        <p:attrNameLst>
                                          <p:attrName>r</p:attrName>
                                        </p:attrNameLst>
                                      </p:cBhvr>
                                    </p:animRot>
                                    <p:animRot by="240000">
                                      <p:cBhvr>
                                        <p:cTn id="52" dur="200" fill="hold">
                                          <p:stCondLst>
                                            <p:cond delay="400"/>
                                          </p:stCondLst>
                                        </p:cTn>
                                        <p:tgtEl>
                                          <p:spTgt spid="49"/>
                                        </p:tgtEl>
                                        <p:attrNameLst>
                                          <p:attrName>r</p:attrName>
                                        </p:attrNameLst>
                                      </p:cBhvr>
                                    </p:animRot>
                                    <p:animRot by="-240000">
                                      <p:cBhvr>
                                        <p:cTn id="53" dur="200" fill="hold">
                                          <p:stCondLst>
                                            <p:cond delay="600"/>
                                          </p:stCondLst>
                                        </p:cTn>
                                        <p:tgtEl>
                                          <p:spTgt spid="49"/>
                                        </p:tgtEl>
                                        <p:attrNameLst>
                                          <p:attrName>r</p:attrName>
                                        </p:attrNameLst>
                                      </p:cBhvr>
                                    </p:animRot>
                                    <p:animRot by="120000">
                                      <p:cBhvr>
                                        <p:cTn id="54" dur="200" fill="hold">
                                          <p:stCondLst>
                                            <p:cond delay="80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animBg="1"/>
      <p:bldP spid="50" grpId="0" animBg="1"/>
      <p:bldP spid="53" grpId="0" animBg="1"/>
      <p:bldP spid="63" grpId="0" animBg="1"/>
      <p:bldP spid="6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68F8C9-9363-411D-9575-F40C87BDBCAB}"/>
              </a:ext>
            </a:extLst>
          </p:cNvPr>
          <p:cNvSpPr>
            <a:spLocks noGrp="1"/>
          </p:cNvSpPr>
          <p:nvPr>
            <p:ph type="title"/>
          </p:nvPr>
        </p:nvSpPr>
        <p:spPr>
          <a:xfrm>
            <a:off x="634637" y="497605"/>
            <a:ext cx="7696200" cy="367298"/>
          </a:xfrm>
        </p:spPr>
        <p:txBody>
          <a:bodyPr>
            <a:normAutofit fontScale="90000"/>
          </a:bodyPr>
          <a:lstStyle/>
          <a:p>
            <a:r>
              <a:rPr lang="es-ES" dirty="0" smtClean="0"/>
              <a:t>NỘI DUNG </a:t>
            </a:r>
            <a:endParaRPr lang="en-US" dirty="0"/>
          </a:p>
        </p:txBody>
      </p:sp>
      <p:sp>
        <p:nvSpPr>
          <p:cNvPr id="35" name="Freeform 157">
            <a:extLst>
              <a:ext uri="{FF2B5EF4-FFF2-40B4-BE49-F238E27FC236}">
                <a16:creationId xmlns:a16="http://schemas.microsoft.com/office/drawing/2014/main" id="{A5BD6AE8-BA0F-ABA4-9B7B-9FC0F0BDAAD4}"/>
              </a:ext>
            </a:extLst>
          </p:cNvPr>
          <p:cNvSpPr>
            <a:spLocks noEditPoints="1"/>
          </p:cNvSpPr>
          <p:nvPr/>
        </p:nvSpPr>
        <p:spPr bwMode="auto">
          <a:xfrm>
            <a:off x="8546320" y="407250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7" name="Freeform 310">
            <a:extLst>
              <a:ext uri="{FF2B5EF4-FFF2-40B4-BE49-F238E27FC236}">
                <a16:creationId xmlns:a16="http://schemas.microsoft.com/office/drawing/2014/main" id="{0E5C4D52-F236-4311-5B2B-4F99510DCBC5}"/>
              </a:ext>
            </a:extLst>
          </p:cNvPr>
          <p:cNvSpPr>
            <a:spLocks noEditPoints="1"/>
          </p:cNvSpPr>
          <p:nvPr/>
        </p:nvSpPr>
        <p:spPr bwMode="auto">
          <a:xfrm>
            <a:off x="8633446" y="2561766"/>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40" name="Grupo 39">
            <a:extLst>
              <a:ext uri="{FF2B5EF4-FFF2-40B4-BE49-F238E27FC236}">
                <a16:creationId xmlns:a16="http://schemas.microsoft.com/office/drawing/2014/main" id="{0D038D12-BE82-90E7-1444-0A96A5E0ED08}"/>
              </a:ext>
            </a:extLst>
          </p:cNvPr>
          <p:cNvGrpSpPr/>
          <p:nvPr/>
        </p:nvGrpSpPr>
        <p:grpSpPr>
          <a:xfrm>
            <a:off x="8198619" y="15930"/>
            <a:ext cx="773659" cy="963355"/>
            <a:chOff x="6696077" y="2921001"/>
            <a:chExt cx="330200" cy="411163"/>
          </a:xfrm>
        </p:grpSpPr>
        <p:sp>
          <p:nvSpPr>
            <p:cNvPr id="41" name="Freeform 245">
              <a:extLst>
                <a:ext uri="{FF2B5EF4-FFF2-40B4-BE49-F238E27FC236}">
                  <a16:creationId xmlns:a16="http://schemas.microsoft.com/office/drawing/2014/main" id="{A24D180F-D630-1E1C-32BC-9D0A1DA10404}"/>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42" name="Grupo 41">
              <a:extLst>
                <a:ext uri="{FF2B5EF4-FFF2-40B4-BE49-F238E27FC236}">
                  <a16:creationId xmlns:a16="http://schemas.microsoft.com/office/drawing/2014/main" id="{A5BCF593-48DB-05DB-7610-AF75EC1E8CBF}"/>
                </a:ext>
              </a:extLst>
            </p:cNvPr>
            <p:cNvGrpSpPr/>
            <p:nvPr/>
          </p:nvGrpSpPr>
          <p:grpSpPr>
            <a:xfrm>
              <a:off x="6699249" y="2924175"/>
              <a:ext cx="323854" cy="407989"/>
              <a:chOff x="6699249" y="2924175"/>
              <a:chExt cx="323854" cy="407989"/>
            </a:xfrm>
          </p:grpSpPr>
          <p:grpSp>
            <p:nvGrpSpPr>
              <p:cNvPr id="43" name="Grupo 42">
                <a:extLst>
                  <a:ext uri="{FF2B5EF4-FFF2-40B4-BE49-F238E27FC236}">
                    <a16:creationId xmlns:a16="http://schemas.microsoft.com/office/drawing/2014/main" id="{E09B7EBB-FE06-B00C-D32D-BA0C613DDAE0}"/>
                  </a:ext>
                </a:extLst>
              </p:cNvPr>
              <p:cNvGrpSpPr/>
              <p:nvPr/>
            </p:nvGrpSpPr>
            <p:grpSpPr>
              <a:xfrm>
                <a:off x="6699249" y="2924175"/>
                <a:ext cx="323854" cy="407989"/>
                <a:chOff x="6699249" y="2924175"/>
                <a:chExt cx="323854" cy="407989"/>
              </a:xfrm>
            </p:grpSpPr>
            <p:sp>
              <p:nvSpPr>
                <p:cNvPr id="46" name="Freeform 244">
                  <a:extLst>
                    <a:ext uri="{FF2B5EF4-FFF2-40B4-BE49-F238E27FC236}">
                      <a16:creationId xmlns:a16="http://schemas.microsoft.com/office/drawing/2014/main" id="{E73FE736-55A5-CAB0-1C9B-FC81C68177E8}"/>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47" name="Freeform 246">
                  <a:extLst>
                    <a:ext uri="{FF2B5EF4-FFF2-40B4-BE49-F238E27FC236}">
                      <a16:creationId xmlns:a16="http://schemas.microsoft.com/office/drawing/2014/main" id="{72BE2A01-FC2E-D0CB-B800-8919F2E16951}"/>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48" name="Freeform 248">
                  <a:extLst>
                    <a:ext uri="{FF2B5EF4-FFF2-40B4-BE49-F238E27FC236}">
                      <a16:creationId xmlns:a16="http://schemas.microsoft.com/office/drawing/2014/main" id="{4652401C-1AE5-3F98-C141-E62E56927663}"/>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sp>
            <p:nvSpPr>
              <p:cNvPr id="44" name="Freeform 249">
                <a:extLst>
                  <a:ext uri="{FF2B5EF4-FFF2-40B4-BE49-F238E27FC236}">
                    <a16:creationId xmlns:a16="http://schemas.microsoft.com/office/drawing/2014/main" id="{1128CFE9-E87E-7E7B-2C11-F3E5D096BDEF}"/>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45" name="Freeform 250">
                <a:extLst>
                  <a:ext uri="{FF2B5EF4-FFF2-40B4-BE49-F238E27FC236}">
                    <a16:creationId xmlns:a16="http://schemas.microsoft.com/office/drawing/2014/main" id="{EE4AEC46-0E06-40F0-08E8-43544CF61A26}"/>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grpSp>
      <p:sp>
        <p:nvSpPr>
          <p:cNvPr id="50" name="Freeform 186">
            <a:extLst>
              <a:ext uri="{FF2B5EF4-FFF2-40B4-BE49-F238E27FC236}">
                <a16:creationId xmlns:a16="http://schemas.microsoft.com/office/drawing/2014/main" id="{CFE5C6B5-85A4-8928-4E97-879AE10CF0C1}"/>
              </a:ext>
            </a:extLst>
          </p:cNvPr>
          <p:cNvSpPr>
            <a:spLocks/>
          </p:cNvSpPr>
          <p:nvPr/>
        </p:nvSpPr>
        <p:spPr bwMode="auto">
          <a:xfrm>
            <a:off x="28364" y="4439757"/>
            <a:ext cx="590213" cy="595052"/>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45720" rIns="91440" bIns="45720" numCol="1" anchor="t" anchorCtr="0" compatLnSpc="1">
            <a:prstTxWarp prst="textNoShape">
              <a:avLst/>
            </a:prstTxWarp>
          </a:bodyPr>
          <a:lstStyle/>
          <a:p>
            <a:endParaRPr lang="es-ES" dirty="0"/>
          </a:p>
        </p:txBody>
      </p:sp>
      <p:sp>
        <p:nvSpPr>
          <p:cNvPr id="55" name="Elipse 54">
            <a:extLst>
              <a:ext uri="{FF2B5EF4-FFF2-40B4-BE49-F238E27FC236}">
                <a16:creationId xmlns:a16="http://schemas.microsoft.com/office/drawing/2014/main" id="{9E11DFD8-6BF9-D16B-160A-8077127C0E44}"/>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6" name="Elipse 55">
            <a:extLst>
              <a:ext uri="{FF2B5EF4-FFF2-40B4-BE49-F238E27FC236}">
                <a16:creationId xmlns:a16="http://schemas.microsoft.com/office/drawing/2014/main" id="{9DCD2266-6D49-87EA-C379-3571F403CF34}"/>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57" name="Elipse 56">
            <a:extLst>
              <a:ext uri="{FF2B5EF4-FFF2-40B4-BE49-F238E27FC236}">
                <a16:creationId xmlns:a16="http://schemas.microsoft.com/office/drawing/2014/main" id="{A2DFB83D-53EC-955A-C15F-3EF671F2531B}"/>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2" name="Freeform 235">
            <a:extLst>
              <a:ext uri="{FF2B5EF4-FFF2-40B4-BE49-F238E27FC236}">
                <a16:creationId xmlns:a16="http://schemas.microsoft.com/office/drawing/2014/main" id="{FD9E5CD1-2251-FFDA-616A-F656BB3952E8}"/>
              </a:ext>
            </a:extLst>
          </p:cNvPr>
          <p:cNvSpPr>
            <a:spLocks/>
          </p:cNvSpPr>
          <p:nvPr/>
        </p:nvSpPr>
        <p:spPr bwMode="auto">
          <a:xfrm>
            <a:off x="4158859" y="-116194"/>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 name="Freeform 233">
            <a:extLst>
              <a:ext uri="{FF2B5EF4-FFF2-40B4-BE49-F238E27FC236}">
                <a16:creationId xmlns:a16="http://schemas.microsoft.com/office/drawing/2014/main" id="{A6A98A63-E85F-AC17-9687-F22BA492E3EB}"/>
              </a:ext>
            </a:extLst>
          </p:cNvPr>
          <p:cNvSpPr>
            <a:spLocks/>
          </p:cNvSpPr>
          <p:nvPr/>
        </p:nvSpPr>
        <p:spPr bwMode="auto">
          <a:xfrm>
            <a:off x="6830917" y="5031988"/>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10" name="Group 9"/>
          <p:cNvGrpSpPr/>
          <p:nvPr/>
        </p:nvGrpSpPr>
        <p:grpSpPr>
          <a:xfrm>
            <a:off x="2039309" y="1596350"/>
            <a:ext cx="552587" cy="523220"/>
            <a:chOff x="1493301" y="1417412"/>
            <a:chExt cx="552587" cy="523220"/>
          </a:xfrm>
        </p:grpSpPr>
        <p:sp>
          <p:nvSpPr>
            <p:cNvPr id="7" name="Rounded Rectangle 6"/>
            <p:cNvSpPr/>
            <p:nvPr/>
          </p:nvSpPr>
          <p:spPr>
            <a:xfrm>
              <a:off x="1493301" y="1486486"/>
              <a:ext cx="546008" cy="434412"/>
            </a:xfrm>
            <a:prstGeom prst="roundRect">
              <a:avLst>
                <a:gd name="adj" fmla="val 37867"/>
              </a:avLst>
            </a:prstGeom>
            <a:ln w="19050">
              <a:solidFill>
                <a:schemeClr val="bg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p:cNvSpPr txBox="1"/>
            <p:nvPr/>
          </p:nvSpPr>
          <p:spPr>
            <a:xfrm>
              <a:off x="1499879" y="1417412"/>
              <a:ext cx="546009" cy="523220"/>
            </a:xfrm>
            <a:prstGeom prst="rect">
              <a:avLst/>
            </a:prstGeom>
            <a:noFill/>
          </p:spPr>
          <p:txBody>
            <a:bodyPr wrap="square" rtlCol="0">
              <a:spAutoFit/>
            </a:bodyPr>
            <a:lstStyle/>
            <a:p>
              <a:r>
                <a:rPr lang="en-US" sz="2800" b="1" dirty="0" smtClean="0">
                  <a:latin typeface="Candara" panose="020E0502030303020204" pitchFamily="34" charset="0"/>
                </a:rPr>
                <a:t>01</a:t>
              </a:r>
              <a:endParaRPr lang="en-US" sz="2800" b="1" dirty="0">
                <a:latin typeface="Candara" panose="020E0502030303020204" pitchFamily="34" charset="0"/>
              </a:endParaRPr>
            </a:p>
          </p:txBody>
        </p:sp>
      </p:grpSp>
      <p:sp>
        <p:nvSpPr>
          <p:cNvPr id="12" name="TextBox 11"/>
          <p:cNvSpPr txBox="1"/>
          <p:nvPr/>
        </p:nvSpPr>
        <p:spPr>
          <a:xfrm>
            <a:off x="2722266" y="1565572"/>
            <a:ext cx="3277250" cy="584775"/>
          </a:xfrm>
          <a:prstGeom prst="rect">
            <a:avLst/>
          </a:prstGeom>
          <a:noFill/>
        </p:spPr>
        <p:txBody>
          <a:bodyPr wrap="square" rtlCol="0">
            <a:spAutoFit/>
          </a:bodyPr>
          <a:lstStyle/>
          <a:p>
            <a:r>
              <a:rPr lang="en-US" sz="3200" b="1" dirty="0" smtClean="0">
                <a:latin typeface="Candara" panose="020E0502030303020204" pitchFamily="34" charset="0"/>
              </a:rPr>
              <a:t>GIỚI THIỆU </a:t>
            </a:r>
            <a:endParaRPr lang="en-US" sz="3200" b="1" dirty="0">
              <a:latin typeface="Candara" panose="020E0502030303020204" pitchFamily="34" charset="0"/>
            </a:endParaRPr>
          </a:p>
        </p:txBody>
      </p:sp>
      <p:grpSp>
        <p:nvGrpSpPr>
          <p:cNvPr id="31" name="Group 30"/>
          <p:cNvGrpSpPr/>
          <p:nvPr/>
        </p:nvGrpSpPr>
        <p:grpSpPr>
          <a:xfrm>
            <a:off x="2045888" y="2423101"/>
            <a:ext cx="552587" cy="523220"/>
            <a:chOff x="1493301" y="1417412"/>
            <a:chExt cx="552587" cy="523220"/>
          </a:xfrm>
        </p:grpSpPr>
        <p:sp>
          <p:nvSpPr>
            <p:cNvPr id="32" name="Rounded Rectangle 31"/>
            <p:cNvSpPr/>
            <p:nvPr/>
          </p:nvSpPr>
          <p:spPr>
            <a:xfrm>
              <a:off x="1493301" y="1486486"/>
              <a:ext cx="546008" cy="434412"/>
            </a:xfrm>
            <a:prstGeom prst="roundRect">
              <a:avLst>
                <a:gd name="adj" fmla="val 37867"/>
              </a:avLst>
            </a:prstGeom>
            <a:ln w="19050">
              <a:solidFill>
                <a:schemeClr val="bg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 name="TextBox 37"/>
            <p:cNvSpPr txBox="1"/>
            <p:nvPr/>
          </p:nvSpPr>
          <p:spPr>
            <a:xfrm>
              <a:off x="1499879" y="1417412"/>
              <a:ext cx="546009" cy="523220"/>
            </a:xfrm>
            <a:prstGeom prst="rect">
              <a:avLst/>
            </a:prstGeom>
            <a:noFill/>
          </p:spPr>
          <p:txBody>
            <a:bodyPr wrap="square" rtlCol="0">
              <a:spAutoFit/>
            </a:bodyPr>
            <a:lstStyle/>
            <a:p>
              <a:r>
                <a:rPr lang="en-US" sz="2800" b="1" dirty="0" smtClean="0">
                  <a:latin typeface="Candara" panose="020E0502030303020204" pitchFamily="34" charset="0"/>
                </a:rPr>
                <a:t>01</a:t>
              </a:r>
              <a:endParaRPr lang="en-US" sz="2800" b="1" dirty="0">
                <a:latin typeface="Candara" panose="020E0502030303020204" pitchFamily="34" charset="0"/>
              </a:endParaRPr>
            </a:p>
          </p:txBody>
        </p:sp>
      </p:grpSp>
      <p:grpSp>
        <p:nvGrpSpPr>
          <p:cNvPr id="39" name="Group 38"/>
          <p:cNvGrpSpPr/>
          <p:nvPr/>
        </p:nvGrpSpPr>
        <p:grpSpPr>
          <a:xfrm>
            <a:off x="2045888" y="3224583"/>
            <a:ext cx="552587" cy="523220"/>
            <a:chOff x="1493301" y="1417412"/>
            <a:chExt cx="552587" cy="523220"/>
          </a:xfrm>
        </p:grpSpPr>
        <p:sp>
          <p:nvSpPr>
            <p:cNvPr id="49" name="Rounded Rectangle 48"/>
            <p:cNvSpPr/>
            <p:nvPr/>
          </p:nvSpPr>
          <p:spPr>
            <a:xfrm>
              <a:off x="1493301" y="1486486"/>
              <a:ext cx="546008" cy="434412"/>
            </a:xfrm>
            <a:prstGeom prst="roundRect">
              <a:avLst>
                <a:gd name="adj" fmla="val 37867"/>
              </a:avLst>
            </a:prstGeom>
            <a:ln w="19050">
              <a:solidFill>
                <a:schemeClr val="bg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 name="TextBox 50"/>
            <p:cNvSpPr txBox="1"/>
            <p:nvPr/>
          </p:nvSpPr>
          <p:spPr>
            <a:xfrm>
              <a:off x="1499879" y="1417412"/>
              <a:ext cx="546009" cy="523220"/>
            </a:xfrm>
            <a:prstGeom prst="rect">
              <a:avLst/>
            </a:prstGeom>
            <a:noFill/>
          </p:spPr>
          <p:txBody>
            <a:bodyPr wrap="square" rtlCol="0">
              <a:spAutoFit/>
            </a:bodyPr>
            <a:lstStyle/>
            <a:p>
              <a:r>
                <a:rPr lang="en-US" sz="2800" b="1" dirty="0" smtClean="0">
                  <a:latin typeface="Candara" panose="020E0502030303020204" pitchFamily="34" charset="0"/>
                </a:rPr>
                <a:t>01</a:t>
              </a:r>
              <a:endParaRPr lang="en-US" sz="2800" b="1" dirty="0">
                <a:latin typeface="Candara" panose="020E0502030303020204" pitchFamily="34" charset="0"/>
              </a:endParaRPr>
            </a:p>
          </p:txBody>
        </p:sp>
      </p:grpSp>
      <p:sp>
        <p:nvSpPr>
          <p:cNvPr id="52" name="TextBox 51"/>
          <p:cNvSpPr txBox="1"/>
          <p:nvPr/>
        </p:nvSpPr>
        <p:spPr>
          <a:xfrm>
            <a:off x="2722265" y="2392323"/>
            <a:ext cx="4895541" cy="584775"/>
          </a:xfrm>
          <a:prstGeom prst="rect">
            <a:avLst/>
          </a:prstGeom>
          <a:noFill/>
        </p:spPr>
        <p:txBody>
          <a:bodyPr wrap="square" rtlCol="0">
            <a:spAutoFit/>
          </a:bodyPr>
          <a:lstStyle/>
          <a:p>
            <a:r>
              <a:rPr lang="en-US" sz="3200" b="1" dirty="0" smtClean="0">
                <a:latin typeface="Candara" panose="020E0502030303020204" pitchFamily="34" charset="0"/>
              </a:rPr>
              <a:t>PHÂN TÍCH VÀ THIẾT KẾ </a:t>
            </a:r>
            <a:endParaRPr lang="en-US" sz="3200" b="1" dirty="0">
              <a:latin typeface="Candara" panose="020E0502030303020204" pitchFamily="34" charset="0"/>
            </a:endParaRPr>
          </a:p>
        </p:txBody>
      </p:sp>
      <p:sp>
        <p:nvSpPr>
          <p:cNvPr id="53" name="TextBox 52"/>
          <p:cNvSpPr txBox="1"/>
          <p:nvPr/>
        </p:nvSpPr>
        <p:spPr>
          <a:xfrm>
            <a:off x="2722264" y="3219074"/>
            <a:ext cx="4895541" cy="584775"/>
          </a:xfrm>
          <a:prstGeom prst="rect">
            <a:avLst/>
          </a:prstGeom>
          <a:noFill/>
        </p:spPr>
        <p:txBody>
          <a:bodyPr wrap="square" rtlCol="0">
            <a:spAutoFit/>
          </a:bodyPr>
          <a:lstStyle/>
          <a:p>
            <a:r>
              <a:rPr lang="en-US" sz="3200" b="1" dirty="0" smtClean="0">
                <a:latin typeface="Candara" panose="020E0502030303020204" pitchFamily="34" charset="0"/>
              </a:rPr>
              <a:t>TRIỂN KHAI </a:t>
            </a:r>
            <a:endParaRPr lang="en-US" sz="3200" b="1" dirty="0">
              <a:latin typeface="Candara" panose="020E0502030303020204" pitchFamily="34" charset="0"/>
            </a:endParaRPr>
          </a:p>
        </p:txBody>
      </p:sp>
      <p:sp>
        <p:nvSpPr>
          <p:cNvPr id="14" name="Rounded Rectangle 13"/>
          <p:cNvSpPr/>
          <p:nvPr/>
        </p:nvSpPr>
        <p:spPr>
          <a:xfrm>
            <a:off x="-513117" y="2977098"/>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968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ppt_x"/>
                                          </p:val>
                                        </p:tav>
                                        <p:tav tm="100000">
                                          <p:val>
                                            <p:strVal val="#ppt_x"/>
                                          </p:val>
                                        </p:tav>
                                      </p:tavLst>
                                    </p:anim>
                                    <p:anim calcmode="lin" valueType="num">
                                      <p:cBhvr additive="base">
                                        <p:cTn id="12" dur="500" fill="hold"/>
                                        <p:tgtEl>
                                          <p:spTgt spid="35"/>
                                        </p:tgtEl>
                                        <p:attrNameLst>
                                          <p:attrName>ppt_y</p:attrName>
                                        </p:attrNameLst>
                                      </p:cBhvr>
                                      <p:tavLst>
                                        <p:tav tm="0">
                                          <p:val>
                                            <p:strVal val="1+#ppt_h/2"/>
                                          </p:val>
                                        </p:tav>
                                        <p:tav tm="100000">
                                          <p:val>
                                            <p:strVal val="#ppt_y"/>
                                          </p:val>
                                        </p:tav>
                                      </p:tavLst>
                                    </p:anim>
                                  </p:childTnLst>
                                </p:cTn>
                              </p:par>
                              <p:par>
                                <p:cTn id="13" presetID="32" presetClass="emph" presetSubtype="0" fill="hold" nodeType="withEffect">
                                  <p:stCondLst>
                                    <p:cond delay="0"/>
                                  </p:stCondLst>
                                  <p:childTnLst>
                                    <p:animRot by="120000">
                                      <p:cBhvr>
                                        <p:cTn id="14" dur="100" fill="hold">
                                          <p:stCondLst>
                                            <p:cond delay="0"/>
                                          </p:stCondLst>
                                        </p:cTn>
                                        <p:tgtEl>
                                          <p:spTgt spid="40"/>
                                        </p:tgtEl>
                                        <p:attrNameLst>
                                          <p:attrName>r</p:attrName>
                                        </p:attrNameLst>
                                      </p:cBhvr>
                                    </p:animRot>
                                    <p:animRot by="-240000">
                                      <p:cBhvr>
                                        <p:cTn id="15" dur="200" fill="hold">
                                          <p:stCondLst>
                                            <p:cond delay="200"/>
                                          </p:stCondLst>
                                        </p:cTn>
                                        <p:tgtEl>
                                          <p:spTgt spid="40"/>
                                        </p:tgtEl>
                                        <p:attrNameLst>
                                          <p:attrName>r</p:attrName>
                                        </p:attrNameLst>
                                      </p:cBhvr>
                                    </p:animRot>
                                    <p:animRot by="240000">
                                      <p:cBhvr>
                                        <p:cTn id="16" dur="200" fill="hold">
                                          <p:stCondLst>
                                            <p:cond delay="400"/>
                                          </p:stCondLst>
                                        </p:cTn>
                                        <p:tgtEl>
                                          <p:spTgt spid="40"/>
                                        </p:tgtEl>
                                        <p:attrNameLst>
                                          <p:attrName>r</p:attrName>
                                        </p:attrNameLst>
                                      </p:cBhvr>
                                    </p:animRot>
                                    <p:animRot by="-240000">
                                      <p:cBhvr>
                                        <p:cTn id="17" dur="200" fill="hold">
                                          <p:stCondLst>
                                            <p:cond delay="600"/>
                                          </p:stCondLst>
                                        </p:cTn>
                                        <p:tgtEl>
                                          <p:spTgt spid="40"/>
                                        </p:tgtEl>
                                        <p:attrNameLst>
                                          <p:attrName>r</p:attrName>
                                        </p:attrNameLst>
                                      </p:cBhvr>
                                    </p:animRot>
                                    <p:animRot by="120000">
                                      <p:cBhvr>
                                        <p:cTn id="18" dur="200" fill="hold">
                                          <p:stCondLst>
                                            <p:cond delay="800"/>
                                          </p:stCondLst>
                                        </p:cTn>
                                        <p:tgtEl>
                                          <p:spTgt spid="40"/>
                                        </p:tgtEl>
                                        <p:attrNameLst>
                                          <p:attrName>r</p:attrName>
                                        </p:attrNameLst>
                                      </p:cBhvr>
                                    </p:animRot>
                                  </p:childTnLst>
                                </p:cTn>
                              </p:par>
                              <p:par>
                                <p:cTn id="19" presetID="32" presetClass="emph" presetSubtype="0" fill="hold" grpId="0" nodeType="withEffect">
                                  <p:stCondLst>
                                    <p:cond delay="0"/>
                                  </p:stCondLst>
                                  <p:childTnLst>
                                    <p:animRot by="120000">
                                      <p:cBhvr>
                                        <p:cTn id="20" dur="100" fill="hold">
                                          <p:stCondLst>
                                            <p:cond delay="0"/>
                                          </p:stCondLst>
                                        </p:cTn>
                                        <p:tgtEl>
                                          <p:spTgt spid="50"/>
                                        </p:tgtEl>
                                        <p:attrNameLst>
                                          <p:attrName>r</p:attrName>
                                        </p:attrNameLst>
                                      </p:cBhvr>
                                    </p:animRot>
                                    <p:animRot by="-240000">
                                      <p:cBhvr>
                                        <p:cTn id="21" dur="200" fill="hold">
                                          <p:stCondLst>
                                            <p:cond delay="200"/>
                                          </p:stCondLst>
                                        </p:cTn>
                                        <p:tgtEl>
                                          <p:spTgt spid="50"/>
                                        </p:tgtEl>
                                        <p:attrNameLst>
                                          <p:attrName>r</p:attrName>
                                        </p:attrNameLst>
                                      </p:cBhvr>
                                    </p:animRot>
                                    <p:animRot by="240000">
                                      <p:cBhvr>
                                        <p:cTn id="22" dur="200" fill="hold">
                                          <p:stCondLst>
                                            <p:cond delay="400"/>
                                          </p:stCondLst>
                                        </p:cTn>
                                        <p:tgtEl>
                                          <p:spTgt spid="50"/>
                                        </p:tgtEl>
                                        <p:attrNameLst>
                                          <p:attrName>r</p:attrName>
                                        </p:attrNameLst>
                                      </p:cBhvr>
                                    </p:animRot>
                                    <p:animRot by="-240000">
                                      <p:cBhvr>
                                        <p:cTn id="23" dur="200" fill="hold">
                                          <p:stCondLst>
                                            <p:cond delay="600"/>
                                          </p:stCondLst>
                                        </p:cTn>
                                        <p:tgtEl>
                                          <p:spTgt spid="50"/>
                                        </p:tgtEl>
                                        <p:attrNameLst>
                                          <p:attrName>r</p:attrName>
                                        </p:attrNameLst>
                                      </p:cBhvr>
                                    </p:animRot>
                                    <p:animRot by="120000">
                                      <p:cBhvr>
                                        <p:cTn id="24" dur="200" fill="hold">
                                          <p:stCondLst>
                                            <p:cond delay="800"/>
                                          </p:stCondLst>
                                        </p:cTn>
                                        <p:tgtEl>
                                          <p:spTgt spid="50"/>
                                        </p:tgtEl>
                                        <p:attrNameLst>
                                          <p:attrName>r</p:attrName>
                                        </p:attrNameLst>
                                      </p:cBhvr>
                                    </p:animRot>
                                  </p:childTnLst>
                                </p:cTn>
                              </p:par>
                              <p:par>
                                <p:cTn id="25" presetID="32" presetClass="emph" presetSubtype="0" fill="hold" grpId="0" nodeType="withEffect">
                                  <p:stCondLst>
                                    <p:cond delay="0"/>
                                  </p:stCondLst>
                                  <p:childTnLst>
                                    <p:animRot by="120000">
                                      <p:cBhvr>
                                        <p:cTn id="26" dur="100" fill="hold">
                                          <p:stCondLst>
                                            <p:cond delay="0"/>
                                          </p:stCondLst>
                                        </p:cTn>
                                        <p:tgtEl>
                                          <p:spTgt spid="2"/>
                                        </p:tgtEl>
                                        <p:attrNameLst>
                                          <p:attrName>r</p:attrName>
                                        </p:attrNameLst>
                                      </p:cBhvr>
                                    </p:animRot>
                                    <p:animRot by="-240000">
                                      <p:cBhvr>
                                        <p:cTn id="27" dur="200" fill="hold">
                                          <p:stCondLst>
                                            <p:cond delay="200"/>
                                          </p:stCondLst>
                                        </p:cTn>
                                        <p:tgtEl>
                                          <p:spTgt spid="2"/>
                                        </p:tgtEl>
                                        <p:attrNameLst>
                                          <p:attrName>r</p:attrName>
                                        </p:attrNameLst>
                                      </p:cBhvr>
                                    </p:animRot>
                                    <p:animRot by="240000">
                                      <p:cBhvr>
                                        <p:cTn id="28" dur="200" fill="hold">
                                          <p:stCondLst>
                                            <p:cond delay="400"/>
                                          </p:stCondLst>
                                        </p:cTn>
                                        <p:tgtEl>
                                          <p:spTgt spid="2"/>
                                        </p:tgtEl>
                                        <p:attrNameLst>
                                          <p:attrName>r</p:attrName>
                                        </p:attrNameLst>
                                      </p:cBhvr>
                                    </p:animRot>
                                    <p:animRot by="-240000">
                                      <p:cBhvr>
                                        <p:cTn id="29" dur="200" fill="hold">
                                          <p:stCondLst>
                                            <p:cond delay="600"/>
                                          </p:stCondLst>
                                        </p:cTn>
                                        <p:tgtEl>
                                          <p:spTgt spid="2"/>
                                        </p:tgtEl>
                                        <p:attrNameLst>
                                          <p:attrName>r</p:attrName>
                                        </p:attrNameLst>
                                      </p:cBhvr>
                                    </p:animRot>
                                    <p:animRot by="120000">
                                      <p:cBhvr>
                                        <p:cTn id="30" dur="200" fill="hold">
                                          <p:stCondLst>
                                            <p:cond delay="800"/>
                                          </p:stCondLst>
                                        </p:cTn>
                                        <p:tgtEl>
                                          <p:spTgt spid="2"/>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3"/>
                                        </p:tgtEl>
                                        <p:attrNameLst>
                                          <p:attrName>r</p:attrName>
                                        </p:attrNameLst>
                                      </p:cBhvr>
                                    </p:animRot>
                                    <p:animRot by="-240000">
                                      <p:cBhvr>
                                        <p:cTn id="33" dur="200" fill="hold">
                                          <p:stCondLst>
                                            <p:cond delay="200"/>
                                          </p:stCondLst>
                                        </p:cTn>
                                        <p:tgtEl>
                                          <p:spTgt spid="3"/>
                                        </p:tgtEl>
                                        <p:attrNameLst>
                                          <p:attrName>r</p:attrName>
                                        </p:attrNameLst>
                                      </p:cBhvr>
                                    </p:animRot>
                                    <p:animRot by="240000">
                                      <p:cBhvr>
                                        <p:cTn id="34" dur="200" fill="hold">
                                          <p:stCondLst>
                                            <p:cond delay="400"/>
                                          </p:stCondLst>
                                        </p:cTn>
                                        <p:tgtEl>
                                          <p:spTgt spid="3"/>
                                        </p:tgtEl>
                                        <p:attrNameLst>
                                          <p:attrName>r</p:attrName>
                                        </p:attrNameLst>
                                      </p:cBhvr>
                                    </p:animRot>
                                    <p:animRot by="-240000">
                                      <p:cBhvr>
                                        <p:cTn id="35" dur="200" fill="hold">
                                          <p:stCondLst>
                                            <p:cond delay="600"/>
                                          </p:stCondLst>
                                        </p:cTn>
                                        <p:tgtEl>
                                          <p:spTgt spid="3"/>
                                        </p:tgtEl>
                                        <p:attrNameLst>
                                          <p:attrName>r</p:attrName>
                                        </p:attrNameLst>
                                      </p:cBhvr>
                                    </p:animRot>
                                    <p:animRot by="120000">
                                      <p:cBhvr>
                                        <p:cTn id="36"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P spid="50" grpId="0" animBg="1"/>
      <p:bldP spid="2" grpId="0" animBg="1"/>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86">
            <a:extLst>
              <a:ext uri="{FF2B5EF4-FFF2-40B4-BE49-F238E27FC236}">
                <a16:creationId xmlns:a16="http://schemas.microsoft.com/office/drawing/2014/main" id="{803B4B2F-682B-2934-AD6F-D30B9228E442}"/>
              </a:ext>
            </a:extLst>
          </p:cNvPr>
          <p:cNvSpPr>
            <a:spLocks/>
          </p:cNvSpPr>
          <p:nvPr/>
        </p:nvSpPr>
        <p:spPr bwMode="auto">
          <a:xfrm>
            <a:off x="1540606" y="1770507"/>
            <a:ext cx="1383484" cy="1394828"/>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228600" dir="2700000" algn="tl" rotWithShape="0">
              <a:prstClr val="black"/>
            </a:outerShdw>
          </a:effectLst>
        </p:spPr>
        <p:txBody>
          <a:bodyPr vert="horz" wrap="square" lIns="91440" tIns="144000" rIns="108000" bIns="36000" numCol="1" anchor="ctr" anchorCtr="0" compatLnSpc="1">
            <a:prstTxWarp prst="textNoShape">
              <a:avLst/>
            </a:prstTxWarp>
          </a:bodyPr>
          <a:lstStyle/>
          <a:p>
            <a:pPr algn="ctr"/>
            <a:endParaRPr lang="en-US" dirty="0"/>
          </a:p>
        </p:txBody>
      </p:sp>
      <p:sp>
        <p:nvSpPr>
          <p:cNvPr id="4" name="Title 3">
            <a:extLst>
              <a:ext uri="{FF2B5EF4-FFF2-40B4-BE49-F238E27FC236}">
                <a16:creationId xmlns:a16="http://schemas.microsoft.com/office/drawing/2014/main" id="{FE7DD147-0A38-4E87-9D9A-1D9976EF17CE}"/>
              </a:ext>
            </a:extLst>
          </p:cNvPr>
          <p:cNvSpPr>
            <a:spLocks noGrp="1"/>
          </p:cNvSpPr>
          <p:nvPr>
            <p:ph type="title"/>
          </p:nvPr>
        </p:nvSpPr>
        <p:spPr/>
        <p:txBody>
          <a:bodyPr/>
          <a:lstStyle/>
          <a:p>
            <a:r>
              <a:rPr lang="es-ES" dirty="0" smtClean="0"/>
              <a:t>GIỚI THIỆU </a:t>
            </a:r>
            <a:endParaRPr lang="en-US" dirty="0"/>
          </a:p>
        </p:txBody>
      </p:sp>
      <p:sp>
        <p:nvSpPr>
          <p:cNvPr id="49" name="Marcador de texto 48">
            <a:extLst>
              <a:ext uri="{FF2B5EF4-FFF2-40B4-BE49-F238E27FC236}">
                <a16:creationId xmlns:a16="http://schemas.microsoft.com/office/drawing/2014/main" id="{4EB904FE-D344-A580-71AD-744B249AC81B}"/>
              </a:ext>
            </a:extLst>
          </p:cNvPr>
          <p:cNvSpPr>
            <a:spLocks noGrp="1"/>
          </p:cNvSpPr>
          <p:nvPr>
            <p:ph type="body" idx="23"/>
          </p:nvPr>
        </p:nvSpPr>
        <p:spPr/>
        <p:txBody>
          <a:bodyPr/>
          <a:lstStyle/>
          <a:p>
            <a:r>
              <a:rPr lang="es-ES" dirty="0"/>
              <a:t>01</a:t>
            </a:r>
          </a:p>
        </p:txBody>
      </p:sp>
      <p:sp>
        <p:nvSpPr>
          <p:cNvPr id="27" name="Freeform 298">
            <a:extLst>
              <a:ext uri="{FF2B5EF4-FFF2-40B4-BE49-F238E27FC236}">
                <a16:creationId xmlns:a16="http://schemas.microsoft.com/office/drawing/2014/main" id="{9E3C171D-2DC7-4D8C-70B2-8F2C6523F011}"/>
              </a:ext>
            </a:extLst>
          </p:cNvPr>
          <p:cNvSpPr>
            <a:spLocks/>
          </p:cNvSpPr>
          <p:nvPr/>
        </p:nvSpPr>
        <p:spPr bwMode="auto">
          <a:xfrm>
            <a:off x="4575658" y="4402694"/>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8" name="Freeform 302">
            <a:extLst>
              <a:ext uri="{FF2B5EF4-FFF2-40B4-BE49-F238E27FC236}">
                <a16:creationId xmlns:a16="http://schemas.microsoft.com/office/drawing/2014/main" id="{03B17A83-0C94-E052-EC43-D24AF9B8366D}"/>
              </a:ext>
            </a:extLst>
          </p:cNvPr>
          <p:cNvSpPr>
            <a:spLocks/>
          </p:cNvSpPr>
          <p:nvPr/>
        </p:nvSpPr>
        <p:spPr bwMode="auto">
          <a:xfrm>
            <a:off x="8454185" y="3793269"/>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9" name="Freeform 157">
            <a:extLst>
              <a:ext uri="{FF2B5EF4-FFF2-40B4-BE49-F238E27FC236}">
                <a16:creationId xmlns:a16="http://schemas.microsoft.com/office/drawing/2014/main" id="{A7229990-9016-2960-8690-5FA6CEA8A671}"/>
              </a:ext>
            </a:extLst>
          </p:cNvPr>
          <p:cNvSpPr>
            <a:spLocks noEditPoints="1"/>
          </p:cNvSpPr>
          <p:nvPr/>
        </p:nvSpPr>
        <p:spPr bwMode="auto">
          <a:xfrm>
            <a:off x="775079" y="4004908"/>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0" name="Freeform 159">
            <a:extLst>
              <a:ext uri="{FF2B5EF4-FFF2-40B4-BE49-F238E27FC236}">
                <a16:creationId xmlns:a16="http://schemas.microsoft.com/office/drawing/2014/main" id="{F6CE67D6-0348-BAC9-4B29-C860B3E25B9F}"/>
              </a:ext>
            </a:extLst>
          </p:cNvPr>
          <p:cNvSpPr>
            <a:spLocks noEditPoints="1"/>
          </p:cNvSpPr>
          <p:nvPr/>
        </p:nvSpPr>
        <p:spPr bwMode="auto">
          <a:xfrm>
            <a:off x="3699264" y="564104"/>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1" name="Freeform 310">
            <a:extLst>
              <a:ext uri="{FF2B5EF4-FFF2-40B4-BE49-F238E27FC236}">
                <a16:creationId xmlns:a16="http://schemas.microsoft.com/office/drawing/2014/main" id="{15E7B6E4-AFF1-1E0E-B148-E74DE74E0AFB}"/>
              </a:ext>
            </a:extLst>
          </p:cNvPr>
          <p:cNvSpPr>
            <a:spLocks noEditPoints="1"/>
          </p:cNvSpPr>
          <p:nvPr/>
        </p:nvSpPr>
        <p:spPr bwMode="auto">
          <a:xfrm>
            <a:off x="7174566" y="1398553"/>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58" name="Grupo 57">
            <a:extLst>
              <a:ext uri="{FF2B5EF4-FFF2-40B4-BE49-F238E27FC236}">
                <a16:creationId xmlns:a16="http://schemas.microsoft.com/office/drawing/2014/main" id="{123E30B8-6011-4205-8EAE-2EBE73BEFDFF}"/>
              </a:ext>
            </a:extLst>
          </p:cNvPr>
          <p:cNvGrpSpPr/>
          <p:nvPr/>
        </p:nvGrpSpPr>
        <p:grpSpPr>
          <a:xfrm>
            <a:off x="6293584" y="4050218"/>
            <a:ext cx="773659" cy="963355"/>
            <a:chOff x="6696077" y="2921001"/>
            <a:chExt cx="330200" cy="411163"/>
          </a:xfrm>
        </p:grpSpPr>
        <p:sp>
          <p:nvSpPr>
            <p:cNvPr id="59" name="Freeform 245">
              <a:extLst>
                <a:ext uri="{FF2B5EF4-FFF2-40B4-BE49-F238E27FC236}">
                  <a16:creationId xmlns:a16="http://schemas.microsoft.com/office/drawing/2014/main" id="{B96650D3-7D53-E5C6-3491-F978C491FA7C}"/>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60" name="Grupo 59">
              <a:extLst>
                <a:ext uri="{FF2B5EF4-FFF2-40B4-BE49-F238E27FC236}">
                  <a16:creationId xmlns:a16="http://schemas.microsoft.com/office/drawing/2014/main" id="{E83D68C9-B6E2-2C0F-427B-A56B7CF63197}"/>
                </a:ext>
              </a:extLst>
            </p:cNvPr>
            <p:cNvGrpSpPr/>
            <p:nvPr/>
          </p:nvGrpSpPr>
          <p:grpSpPr>
            <a:xfrm>
              <a:off x="6699249" y="2924175"/>
              <a:ext cx="323854" cy="407989"/>
              <a:chOff x="6699249" y="2924175"/>
              <a:chExt cx="323854" cy="407989"/>
            </a:xfrm>
          </p:grpSpPr>
          <p:grpSp>
            <p:nvGrpSpPr>
              <p:cNvPr id="61" name="Grupo 60">
                <a:extLst>
                  <a:ext uri="{FF2B5EF4-FFF2-40B4-BE49-F238E27FC236}">
                    <a16:creationId xmlns:a16="http://schemas.microsoft.com/office/drawing/2014/main" id="{16B7F383-5B88-BB2B-DEA9-0BE31EDB03C1}"/>
                  </a:ext>
                </a:extLst>
              </p:cNvPr>
              <p:cNvGrpSpPr/>
              <p:nvPr/>
            </p:nvGrpSpPr>
            <p:grpSpPr>
              <a:xfrm>
                <a:off x="6699249" y="2924175"/>
                <a:ext cx="323854" cy="407989"/>
                <a:chOff x="6699249" y="2924175"/>
                <a:chExt cx="323854" cy="407989"/>
              </a:xfrm>
            </p:grpSpPr>
            <p:sp>
              <p:nvSpPr>
                <p:cNvPr id="64" name="Freeform 244">
                  <a:extLst>
                    <a:ext uri="{FF2B5EF4-FFF2-40B4-BE49-F238E27FC236}">
                      <a16:creationId xmlns:a16="http://schemas.microsoft.com/office/drawing/2014/main" id="{3E691A2C-AB9B-1D0A-FA7D-57FAA72CB871}"/>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65" name="Freeform 246">
                  <a:extLst>
                    <a:ext uri="{FF2B5EF4-FFF2-40B4-BE49-F238E27FC236}">
                      <a16:creationId xmlns:a16="http://schemas.microsoft.com/office/drawing/2014/main" id="{285D4C80-8686-E8E3-2A1C-BDE62D4E5A76}"/>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66" name="Freeform 248">
                  <a:extLst>
                    <a:ext uri="{FF2B5EF4-FFF2-40B4-BE49-F238E27FC236}">
                      <a16:creationId xmlns:a16="http://schemas.microsoft.com/office/drawing/2014/main" id="{2B30224C-8230-C5ED-E760-290382344116}"/>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sp>
            <p:nvSpPr>
              <p:cNvPr id="62" name="Freeform 249">
                <a:extLst>
                  <a:ext uri="{FF2B5EF4-FFF2-40B4-BE49-F238E27FC236}">
                    <a16:creationId xmlns:a16="http://schemas.microsoft.com/office/drawing/2014/main" id="{471DB5D0-0AFF-63BB-09F3-656FFE426B98}"/>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63" name="Freeform 250">
                <a:extLst>
                  <a:ext uri="{FF2B5EF4-FFF2-40B4-BE49-F238E27FC236}">
                    <a16:creationId xmlns:a16="http://schemas.microsoft.com/office/drawing/2014/main" id="{0195BF33-2D4D-2DF4-6EE9-AFCCE41CF048}"/>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grpSp>
      <p:sp>
        <p:nvSpPr>
          <p:cNvPr id="68" name="Freeform 186">
            <a:extLst>
              <a:ext uri="{FF2B5EF4-FFF2-40B4-BE49-F238E27FC236}">
                <a16:creationId xmlns:a16="http://schemas.microsoft.com/office/drawing/2014/main" id="{5F1E9CD3-BE49-0B63-0AFB-C8ABB526A614}"/>
              </a:ext>
            </a:extLst>
          </p:cNvPr>
          <p:cNvSpPr>
            <a:spLocks/>
          </p:cNvSpPr>
          <p:nvPr/>
        </p:nvSpPr>
        <p:spPr bwMode="auto">
          <a:xfrm>
            <a:off x="8301313" y="4316925"/>
            <a:ext cx="590213" cy="595052"/>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45720" rIns="91440" bIns="45720" numCol="1" anchor="t" anchorCtr="0" compatLnSpc="1">
            <a:prstTxWarp prst="textNoShape">
              <a:avLst/>
            </a:prstTxWarp>
          </a:bodyPr>
          <a:lstStyle/>
          <a:p>
            <a:endParaRPr lang="es-ES" dirty="0"/>
          </a:p>
        </p:txBody>
      </p:sp>
      <p:sp>
        <p:nvSpPr>
          <p:cNvPr id="73" name="Elipse 72">
            <a:extLst>
              <a:ext uri="{FF2B5EF4-FFF2-40B4-BE49-F238E27FC236}">
                <a16:creationId xmlns:a16="http://schemas.microsoft.com/office/drawing/2014/main" id="{8B8F7A7E-7F5B-8661-7F6F-07007470317F}"/>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4" name="Elipse 73">
            <a:extLst>
              <a:ext uri="{FF2B5EF4-FFF2-40B4-BE49-F238E27FC236}">
                <a16:creationId xmlns:a16="http://schemas.microsoft.com/office/drawing/2014/main" id="{774A71D6-F2DF-80F0-D5CF-0173ECB5D1BD}"/>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75" name="Elipse 74">
            <a:extLst>
              <a:ext uri="{FF2B5EF4-FFF2-40B4-BE49-F238E27FC236}">
                <a16:creationId xmlns:a16="http://schemas.microsoft.com/office/drawing/2014/main" id="{DAFB6806-7AD6-B3C4-B764-31BD6E497AB7}"/>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2" name="Freeform 233">
            <a:extLst>
              <a:ext uri="{FF2B5EF4-FFF2-40B4-BE49-F238E27FC236}">
                <a16:creationId xmlns:a16="http://schemas.microsoft.com/office/drawing/2014/main" id="{41DF4908-3F87-B8CE-158E-73BDD51B7786}"/>
              </a:ext>
            </a:extLst>
          </p:cNvPr>
          <p:cNvSpPr>
            <a:spLocks/>
          </p:cNvSpPr>
          <p:nvPr/>
        </p:nvSpPr>
        <p:spPr bwMode="auto">
          <a:xfrm>
            <a:off x="132134" y="4909156"/>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 name="Freeform 235">
            <a:extLst>
              <a:ext uri="{FF2B5EF4-FFF2-40B4-BE49-F238E27FC236}">
                <a16:creationId xmlns:a16="http://schemas.microsoft.com/office/drawing/2014/main" id="{E77BC358-E5CA-7CAC-A0AE-5F7398EB9E43}"/>
              </a:ext>
            </a:extLst>
          </p:cNvPr>
          <p:cNvSpPr>
            <a:spLocks/>
          </p:cNvSpPr>
          <p:nvPr/>
        </p:nvSpPr>
        <p:spPr bwMode="auto">
          <a:xfrm>
            <a:off x="6876198" y="-18852"/>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Tree>
    <p:extLst>
      <p:ext uri="{BB962C8B-B14F-4D97-AF65-F5344CB8AC3E}">
        <p14:creationId xmlns:p14="http://schemas.microsoft.com/office/powerpoint/2010/main" val="3659641148"/>
      </p:ext>
    </p:extLst>
  </p:cSld>
  <p:clrMapOvr>
    <a:masterClrMapping/>
  </p:clrMapOvr>
  <mc:AlternateContent xmlns:mc="http://schemas.openxmlformats.org/markup-compatibility/2006" xmlns:p14="http://schemas.microsoft.com/office/powerpoint/2010/main">
    <mc:Choice Requires="p14">
      <p:transition spd="slow" p14:dur="2000" advTm="133"/>
    </mc:Choice>
    <mc:Fallback xmlns="">
      <p:transition spd="slow" advTm="13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2" presetClass="emph" presetSubtype="0" fill="hold" grpId="0" nodeType="clickEffect">
                                  <p:stCondLst>
                                    <p:cond delay="0"/>
                                  </p:stCondLst>
                                  <p:childTnLst>
                                    <p:animRot by="120000">
                                      <p:cBhvr>
                                        <p:cTn id="20" dur="100" fill="hold">
                                          <p:stCondLst>
                                            <p:cond delay="0"/>
                                          </p:stCondLst>
                                        </p:cTn>
                                        <p:tgtEl>
                                          <p:spTgt spid="6"/>
                                        </p:tgtEl>
                                        <p:attrNameLst>
                                          <p:attrName>r</p:attrName>
                                        </p:attrNameLst>
                                      </p:cBhvr>
                                    </p:animRot>
                                    <p:animRot by="-240000">
                                      <p:cBhvr>
                                        <p:cTn id="21" dur="200" fill="hold">
                                          <p:stCondLst>
                                            <p:cond delay="200"/>
                                          </p:stCondLst>
                                        </p:cTn>
                                        <p:tgtEl>
                                          <p:spTgt spid="6"/>
                                        </p:tgtEl>
                                        <p:attrNameLst>
                                          <p:attrName>r</p:attrName>
                                        </p:attrNameLst>
                                      </p:cBhvr>
                                    </p:animRot>
                                    <p:animRot by="240000">
                                      <p:cBhvr>
                                        <p:cTn id="22" dur="200" fill="hold">
                                          <p:stCondLst>
                                            <p:cond delay="400"/>
                                          </p:stCondLst>
                                        </p:cTn>
                                        <p:tgtEl>
                                          <p:spTgt spid="6"/>
                                        </p:tgtEl>
                                        <p:attrNameLst>
                                          <p:attrName>r</p:attrName>
                                        </p:attrNameLst>
                                      </p:cBhvr>
                                    </p:animRot>
                                    <p:animRot by="-240000">
                                      <p:cBhvr>
                                        <p:cTn id="23" dur="200" fill="hold">
                                          <p:stCondLst>
                                            <p:cond delay="600"/>
                                          </p:stCondLst>
                                        </p:cTn>
                                        <p:tgtEl>
                                          <p:spTgt spid="6"/>
                                        </p:tgtEl>
                                        <p:attrNameLst>
                                          <p:attrName>r</p:attrName>
                                        </p:attrNameLst>
                                      </p:cBhvr>
                                    </p:animRot>
                                    <p:animRot by="120000">
                                      <p:cBhvr>
                                        <p:cTn id="24" dur="200" fill="hold">
                                          <p:stCondLst>
                                            <p:cond delay="800"/>
                                          </p:stCondLst>
                                        </p:cTn>
                                        <p:tgtEl>
                                          <p:spTgt spid="6"/>
                                        </p:tgtEl>
                                        <p:attrNameLst>
                                          <p:attrName>r</p:attrName>
                                        </p:attrNameLst>
                                      </p:cBhvr>
                                    </p:animRot>
                                  </p:childTnLst>
                                </p:cTn>
                              </p:par>
                              <p:par>
                                <p:cTn id="25" presetID="32" presetClass="emph" presetSubtype="0" fill="hold" nodeType="withEffect">
                                  <p:stCondLst>
                                    <p:cond delay="0"/>
                                  </p:stCondLst>
                                  <p:childTnLst>
                                    <p:animRot by="120000">
                                      <p:cBhvr>
                                        <p:cTn id="26" dur="100" fill="hold">
                                          <p:stCondLst>
                                            <p:cond delay="0"/>
                                          </p:stCondLst>
                                        </p:cTn>
                                        <p:tgtEl>
                                          <p:spTgt spid="58"/>
                                        </p:tgtEl>
                                        <p:attrNameLst>
                                          <p:attrName>r</p:attrName>
                                        </p:attrNameLst>
                                      </p:cBhvr>
                                    </p:animRot>
                                    <p:animRot by="-240000">
                                      <p:cBhvr>
                                        <p:cTn id="27" dur="200" fill="hold">
                                          <p:stCondLst>
                                            <p:cond delay="200"/>
                                          </p:stCondLst>
                                        </p:cTn>
                                        <p:tgtEl>
                                          <p:spTgt spid="58"/>
                                        </p:tgtEl>
                                        <p:attrNameLst>
                                          <p:attrName>r</p:attrName>
                                        </p:attrNameLst>
                                      </p:cBhvr>
                                    </p:animRot>
                                    <p:animRot by="240000">
                                      <p:cBhvr>
                                        <p:cTn id="28" dur="200" fill="hold">
                                          <p:stCondLst>
                                            <p:cond delay="400"/>
                                          </p:stCondLst>
                                        </p:cTn>
                                        <p:tgtEl>
                                          <p:spTgt spid="58"/>
                                        </p:tgtEl>
                                        <p:attrNameLst>
                                          <p:attrName>r</p:attrName>
                                        </p:attrNameLst>
                                      </p:cBhvr>
                                    </p:animRot>
                                    <p:animRot by="-240000">
                                      <p:cBhvr>
                                        <p:cTn id="29" dur="200" fill="hold">
                                          <p:stCondLst>
                                            <p:cond delay="600"/>
                                          </p:stCondLst>
                                        </p:cTn>
                                        <p:tgtEl>
                                          <p:spTgt spid="58"/>
                                        </p:tgtEl>
                                        <p:attrNameLst>
                                          <p:attrName>r</p:attrName>
                                        </p:attrNameLst>
                                      </p:cBhvr>
                                    </p:animRot>
                                    <p:animRot by="120000">
                                      <p:cBhvr>
                                        <p:cTn id="30" dur="200" fill="hold">
                                          <p:stCondLst>
                                            <p:cond delay="800"/>
                                          </p:stCondLst>
                                        </p:cTn>
                                        <p:tgtEl>
                                          <p:spTgt spid="58"/>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68"/>
                                        </p:tgtEl>
                                        <p:attrNameLst>
                                          <p:attrName>r</p:attrName>
                                        </p:attrNameLst>
                                      </p:cBhvr>
                                    </p:animRot>
                                    <p:animRot by="-240000">
                                      <p:cBhvr>
                                        <p:cTn id="33" dur="200" fill="hold">
                                          <p:stCondLst>
                                            <p:cond delay="200"/>
                                          </p:stCondLst>
                                        </p:cTn>
                                        <p:tgtEl>
                                          <p:spTgt spid="68"/>
                                        </p:tgtEl>
                                        <p:attrNameLst>
                                          <p:attrName>r</p:attrName>
                                        </p:attrNameLst>
                                      </p:cBhvr>
                                    </p:animRot>
                                    <p:animRot by="240000">
                                      <p:cBhvr>
                                        <p:cTn id="34" dur="200" fill="hold">
                                          <p:stCondLst>
                                            <p:cond delay="400"/>
                                          </p:stCondLst>
                                        </p:cTn>
                                        <p:tgtEl>
                                          <p:spTgt spid="68"/>
                                        </p:tgtEl>
                                        <p:attrNameLst>
                                          <p:attrName>r</p:attrName>
                                        </p:attrNameLst>
                                      </p:cBhvr>
                                    </p:animRot>
                                    <p:animRot by="-240000">
                                      <p:cBhvr>
                                        <p:cTn id="35" dur="200" fill="hold">
                                          <p:stCondLst>
                                            <p:cond delay="600"/>
                                          </p:stCondLst>
                                        </p:cTn>
                                        <p:tgtEl>
                                          <p:spTgt spid="68"/>
                                        </p:tgtEl>
                                        <p:attrNameLst>
                                          <p:attrName>r</p:attrName>
                                        </p:attrNameLst>
                                      </p:cBhvr>
                                    </p:animRot>
                                    <p:animRot by="120000">
                                      <p:cBhvr>
                                        <p:cTn id="36" dur="200" fill="hold">
                                          <p:stCondLst>
                                            <p:cond delay="800"/>
                                          </p:stCondLst>
                                        </p:cTn>
                                        <p:tgtEl>
                                          <p:spTgt spid="68"/>
                                        </p:tgtEl>
                                        <p:attrNameLst>
                                          <p:attrName>r</p:attrName>
                                        </p:attrNameLst>
                                      </p:cBhvr>
                                    </p:animRot>
                                  </p:childTnLst>
                                </p:cTn>
                              </p:par>
                              <p:par>
                                <p:cTn id="37" presetID="32" presetClass="emph" presetSubtype="0" fill="hold" grpId="0" nodeType="withEffect">
                                  <p:stCondLst>
                                    <p:cond delay="0"/>
                                  </p:stCondLst>
                                  <p:childTnLst>
                                    <p:animRot by="120000">
                                      <p:cBhvr>
                                        <p:cTn id="38" dur="100" fill="hold">
                                          <p:stCondLst>
                                            <p:cond delay="0"/>
                                          </p:stCondLst>
                                        </p:cTn>
                                        <p:tgtEl>
                                          <p:spTgt spid="2"/>
                                        </p:tgtEl>
                                        <p:attrNameLst>
                                          <p:attrName>r</p:attrName>
                                        </p:attrNameLst>
                                      </p:cBhvr>
                                    </p:animRot>
                                    <p:animRot by="-240000">
                                      <p:cBhvr>
                                        <p:cTn id="39" dur="200" fill="hold">
                                          <p:stCondLst>
                                            <p:cond delay="200"/>
                                          </p:stCondLst>
                                        </p:cTn>
                                        <p:tgtEl>
                                          <p:spTgt spid="2"/>
                                        </p:tgtEl>
                                        <p:attrNameLst>
                                          <p:attrName>r</p:attrName>
                                        </p:attrNameLst>
                                      </p:cBhvr>
                                    </p:animRot>
                                    <p:animRot by="240000">
                                      <p:cBhvr>
                                        <p:cTn id="40" dur="200" fill="hold">
                                          <p:stCondLst>
                                            <p:cond delay="400"/>
                                          </p:stCondLst>
                                        </p:cTn>
                                        <p:tgtEl>
                                          <p:spTgt spid="2"/>
                                        </p:tgtEl>
                                        <p:attrNameLst>
                                          <p:attrName>r</p:attrName>
                                        </p:attrNameLst>
                                      </p:cBhvr>
                                    </p:animRot>
                                    <p:animRot by="-240000">
                                      <p:cBhvr>
                                        <p:cTn id="41" dur="200" fill="hold">
                                          <p:stCondLst>
                                            <p:cond delay="600"/>
                                          </p:stCondLst>
                                        </p:cTn>
                                        <p:tgtEl>
                                          <p:spTgt spid="2"/>
                                        </p:tgtEl>
                                        <p:attrNameLst>
                                          <p:attrName>r</p:attrName>
                                        </p:attrNameLst>
                                      </p:cBhvr>
                                    </p:animRot>
                                    <p:animRot by="120000">
                                      <p:cBhvr>
                                        <p:cTn id="42" dur="200" fill="hold">
                                          <p:stCondLst>
                                            <p:cond delay="800"/>
                                          </p:stCondLst>
                                        </p:cTn>
                                        <p:tgtEl>
                                          <p:spTgt spid="2"/>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
                                        </p:tgtEl>
                                        <p:attrNameLst>
                                          <p:attrName>r</p:attrName>
                                        </p:attrNameLst>
                                      </p:cBhvr>
                                    </p:animRot>
                                    <p:animRot by="-240000">
                                      <p:cBhvr>
                                        <p:cTn id="45" dur="200" fill="hold">
                                          <p:stCondLst>
                                            <p:cond delay="200"/>
                                          </p:stCondLst>
                                        </p:cTn>
                                        <p:tgtEl>
                                          <p:spTgt spid="3"/>
                                        </p:tgtEl>
                                        <p:attrNameLst>
                                          <p:attrName>r</p:attrName>
                                        </p:attrNameLst>
                                      </p:cBhvr>
                                    </p:animRot>
                                    <p:animRot by="240000">
                                      <p:cBhvr>
                                        <p:cTn id="46" dur="200" fill="hold">
                                          <p:stCondLst>
                                            <p:cond delay="400"/>
                                          </p:stCondLst>
                                        </p:cTn>
                                        <p:tgtEl>
                                          <p:spTgt spid="3"/>
                                        </p:tgtEl>
                                        <p:attrNameLst>
                                          <p:attrName>r</p:attrName>
                                        </p:attrNameLst>
                                      </p:cBhvr>
                                    </p:animRot>
                                    <p:animRot by="-240000">
                                      <p:cBhvr>
                                        <p:cTn id="47" dur="200" fill="hold">
                                          <p:stCondLst>
                                            <p:cond delay="600"/>
                                          </p:stCondLst>
                                        </p:cTn>
                                        <p:tgtEl>
                                          <p:spTgt spid="3"/>
                                        </p:tgtEl>
                                        <p:attrNameLst>
                                          <p:attrName>r</p:attrName>
                                        </p:attrNameLst>
                                      </p:cBhvr>
                                    </p:animRot>
                                    <p:animRot by="120000">
                                      <p:cBhvr>
                                        <p:cTn id="48"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7" grpId="0" animBg="1"/>
      <p:bldP spid="29" grpId="0" animBg="1"/>
      <p:bldP spid="31" grpId="0" animBg="1"/>
      <p:bldP spid="68" grpId="0" animBg="1"/>
      <p:bldP spid="2"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893441" y="1349394"/>
            <a:ext cx="4129454" cy="2198882"/>
          </a:xfrm>
        </p:spPr>
        <p:txBody>
          <a:bodyPr/>
          <a:lstStyle/>
          <a:p>
            <a:r>
              <a:rPr lang="vi-VN" b="1" dirty="0"/>
              <a:t>Nginx</a:t>
            </a:r>
            <a:r>
              <a:rPr lang="vi-VN" dirty="0"/>
              <a:t> là một máy chủ Web Server mã nguồn mở. Dự án Nginx được phát hành và sử dụng như một web server được thiết kế hướng đến mục đích cải thiện tối đa hiệu năng và sự ổn định.</a:t>
            </a:r>
            <a:endParaRPr lang="en-US" dirty="0"/>
          </a:p>
        </p:txBody>
      </p:sp>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a:xfrm>
            <a:off x="712114" y="518473"/>
            <a:ext cx="7696200" cy="367298"/>
          </a:xfrm>
        </p:spPr>
        <p:txBody>
          <a:bodyPr/>
          <a:lstStyle/>
          <a:p>
            <a:r>
              <a:rPr lang="es-ES" dirty="0" err="1" smtClean="0"/>
              <a:t>Giới</a:t>
            </a:r>
            <a:r>
              <a:rPr lang="es-ES" dirty="0" smtClean="0"/>
              <a:t> </a:t>
            </a:r>
            <a:r>
              <a:rPr lang="es-ES" dirty="0" err="1" smtClean="0"/>
              <a:t>thiệu</a:t>
            </a:r>
            <a:r>
              <a:rPr lang="es-ES" dirty="0" smtClean="0"/>
              <a:t> </a:t>
            </a:r>
            <a:r>
              <a:rPr lang="es-ES" dirty="0" err="1" smtClean="0"/>
              <a:t>về</a:t>
            </a:r>
            <a:r>
              <a:rPr lang="es-ES" dirty="0" smtClean="0"/>
              <a:t> </a:t>
            </a:r>
            <a:r>
              <a:rPr lang="es-ES" dirty="0" smtClean="0"/>
              <a:t>LEMP</a:t>
            </a:r>
            <a:endParaRPr lang="en-US" dirty="0"/>
          </a:p>
        </p:txBody>
      </p:sp>
      <p:sp>
        <p:nvSpPr>
          <p:cNvPr id="10" name="Freeform 298">
            <a:extLst>
              <a:ext uri="{FF2B5EF4-FFF2-40B4-BE49-F238E27FC236}">
                <a16:creationId xmlns:a16="http://schemas.microsoft.com/office/drawing/2014/main" id="{23219761-45D3-8745-D6DA-CBFE3AEF0AD5}"/>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1" name="Freeform 302">
            <a:extLst>
              <a:ext uri="{FF2B5EF4-FFF2-40B4-BE49-F238E27FC236}">
                <a16:creationId xmlns:a16="http://schemas.microsoft.com/office/drawing/2014/main" id="{3BC543D7-A1BF-0190-00A5-56E468C35C86}"/>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1" name="Freeform 235">
            <a:extLst>
              <a:ext uri="{FF2B5EF4-FFF2-40B4-BE49-F238E27FC236}">
                <a16:creationId xmlns:a16="http://schemas.microsoft.com/office/drawing/2014/main" id="{BC173A41-6745-FDE9-55D7-7EAE31857C53}"/>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2" name="Freeform 157">
            <a:extLst>
              <a:ext uri="{FF2B5EF4-FFF2-40B4-BE49-F238E27FC236}">
                <a16:creationId xmlns:a16="http://schemas.microsoft.com/office/drawing/2014/main" id="{FE3EF524-27BB-BCA9-2586-61C089AB0AFD}"/>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3" name="Freeform 159">
            <a:extLst>
              <a:ext uri="{FF2B5EF4-FFF2-40B4-BE49-F238E27FC236}">
                <a16:creationId xmlns:a16="http://schemas.microsoft.com/office/drawing/2014/main" id="{B6C3100E-A9D7-C98B-C0AA-C27EC533F98E}"/>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4" name="Freeform 220">
            <a:extLst>
              <a:ext uri="{FF2B5EF4-FFF2-40B4-BE49-F238E27FC236}">
                <a16:creationId xmlns:a16="http://schemas.microsoft.com/office/drawing/2014/main" id="{81E5ACD7-EA35-74D3-AB30-689068EC0018}"/>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49" name="Elipse 48">
            <a:extLst>
              <a:ext uri="{FF2B5EF4-FFF2-40B4-BE49-F238E27FC236}">
                <a16:creationId xmlns:a16="http://schemas.microsoft.com/office/drawing/2014/main" id="{39085117-12D0-E3B0-CA73-C30EBE33C65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0" name="Elipse 49">
            <a:extLst>
              <a:ext uri="{FF2B5EF4-FFF2-40B4-BE49-F238E27FC236}">
                <a16:creationId xmlns:a16="http://schemas.microsoft.com/office/drawing/2014/main" id="{F4B830CD-58D1-B63C-C891-6A4D0CF7757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51" name="Elipse 50">
            <a:extLst>
              <a:ext uri="{FF2B5EF4-FFF2-40B4-BE49-F238E27FC236}">
                <a16:creationId xmlns:a16="http://schemas.microsoft.com/office/drawing/2014/main" id="{AF46087D-D3D1-6234-1854-3591D19C9C4B}"/>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2" name="Freeform 235">
            <a:extLst>
              <a:ext uri="{FF2B5EF4-FFF2-40B4-BE49-F238E27FC236}">
                <a16:creationId xmlns:a16="http://schemas.microsoft.com/office/drawing/2014/main" id="{F020D93C-4070-7E16-A30D-9565086D3A0A}"/>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3" name="Grupo 2">
            <a:extLst>
              <a:ext uri="{FF2B5EF4-FFF2-40B4-BE49-F238E27FC236}">
                <a16:creationId xmlns:a16="http://schemas.microsoft.com/office/drawing/2014/main" id="{CF7FA592-70E0-3EC5-D4EA-86771EA2F39B}"/>
              </a:ext>
            </a:extLst>
          </p:cNvPr>
          <p:cNvGrpSpPr/>
          <p:nvPr/>
        </p:nvGrpSpPr>
        <p:grpSpPr>
          <a:xfrm>
            <a:off x="977085" y="4908455"/>
            <a:ext cx="1199268" cy="599634"/>
            <a:chOff x="5638801" y="2709863"/>
            <a:chExt cx="495300" cy="247650"/>
          </a:xfrm>
        </p:grpSpPr>
        <p:sp>
          <p:nvSpPr>
            <p:cNvPr id="5" name="Freeform 175">
              <a:extLst>
                <a:ext uri="{FF2B5EF4-FFF2-40B4-BE49-F238E27FC236}">
                  <a16:creationId xmlns:a16="http://schemas.microsoft.com/office/drawing/2014/main" id="{1128C148-1311-E83D-1A20-D5DE7A5C32E8}"/>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2" name="Freeform 178">
              <a:extLst>
                <a:ext uri="{FF2B5EF4-FFF2-40B4-BE49-F238E27FC236}">
                  <a16:creationId xmlns:a16="http://schemas.microsoft.com/office/drawing/2014/main" id="{19061FEC-0BEB-310A-573A-6A509C1D069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pic>
        <p:nvPicPr>
          <p:cNvPr id="7" name="Picture 4" descr="How to Setup Nginx Load Balancing on Ubuntu Ser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8838" y="2132075"/>
            <a:ext cx="3930819" cy="2200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88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1"/>
                                        </p:tgtEl>
                                        <p:attrNameLst>
                                          <p:attrName>r</p:attrName>
                                        </p:attrNameLst>
                                      </p:cBhvr>
                                    </p:animRot>
                                    <p:animRot by="-240000">
                                      <p:cBhvr>
                                        <p:cTn id="7" dur="200" fill="hold">
                                          <p:stCondLst>
                                            <p:cond delay="200"/>
                                          </p:stCondLst>
                                        </p:cTn>
                                        <p:tgtEl>
                                          <p:spTgt spid="21"/>
                                        </p:tgtEl>
                                        <p:attrNameLst>
                                          <p:attrName>r</p:attrName>
                                        </p:attrNameLst>
                                      </p:cBhvr>
                                    </p:animRot>
                                    <p:animRot by="240000">
                                      <p:cBhvr>
                                        <p:cTn id="8" dur="200" fill="hold">
                                          <p:stCondLst>
                                            <p:cond delay="400"/>
                                          </p:stCondLst>
                                        </p:cTn>
                                        <p:tgtEl>
                                          <p:spTgt spid="21"/>
                                        </p:tgtEl>
                                        <p:attrNameLst>
                                          <p:attrName>r</p:attrName>
                                        </p:attrNameLst>
                                      </p:cBhvr>
                                    </p:animRot>
                                    <p:animRot by="-240000">
                                      <p:cBhvr>
                                        <p:cTn id="9" dur="200" fill="hold">
                                          <p:stCondLst>
                                            <p:cond delay="600"/>
                                          </p:stCondLst>
                                        </p:cTn>
                                        <p:tgtEl>
                                          <p:spTgt spid="21"/>
                                        </p:tgtEl>
                                        <p:attrNameLst>
                                          <p:attrName>r</p:attrName>
                                        </p:attrNameLst>
                                      </p:cBhvr>
                                    </p:animRot>
                                    <p:animRot by="120000">
                                      <p:cBhvr>
                                        <p:cTn id="10" dur="200" fill="hold">
                                          <p:stCondLst>
                                            <p:cond delay="800"/>
                                          </p:stCondLst>
                                        </p:cTn>
                                        <p:tgtEl>
                                          <p:spTgt spid="21"/>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24"/>
                                        </p:tgtEl>
                                        <p:attrNameLst>
                                          <p:attrName>r</p:attrName>
                                        </p:attrNameLst>
                                      </p:cBhvr>
                                    </p:animRot>
                                    <p:animRot by="-240000">
                                      <p:cBhvr>
                                        <p:cTn id="13" dur="200" fill="hold">
                                          <p:stCondLst>
                                            <p:cond delay="200"/>
                                          </p:stCondLst>
                                        </p:cTn>
                                        <p:tgtEl>
                                          <p:spTgt spid="24"/>
                                        </p:tgtEl>
                                        <p:attrNameLst>
                                          <p:attrName>r</p:attrName>
                                        </p:attrNameLst>
                                      </p:cBhvr>
                                    </p:animRot>
                                    <p:animRot by="240000">
                                      <p:cBhvr>
                                        <p:cTn id="14" dur="200" fill="hold">
                                          <p:stCondLst>
                                            <p:cond delay="400"/>
                                          </p:stCondLst>
                                        </p:cTn>
                                        <p:tgtEl>
                                          <p:spTgt spid="24"/>
                                        </p:tgtEl>
                                        <p:attrNameLst>
                                          <p:attrName>r</p:attrName>
                                        </p:attrNameLst>
                                      </p:cBhvr>
                                    </p:animRot>
                                    <p:animRot by="-240000">
                                      <p:cBhvr>
                                        <p:cTn id="15" dur="200" fill="hold">
                                          <p:stCondLst>
                                            <p:cond delay="600"/>
                                          </p:stCondLst>
                                        </p:cTn>
                                        <p:tgtEl>
                                          <p:spTgt spid="24"/>
                                        </p:tgtEl>
                                        <p:attrNameLst>
                                          <p:attrName>r</p:attrName>
                                        </p:attrNameLst>
                                      </p:cBhvr>
                                    </p:animRot>
                                    <p:animRot by="120000">
                                      <p:cBhvr>
                                        <p:cTn id="16" dur="200" fill="hold">
                                          <p:stCondLst>
                                            <p:cond delay="800"/>
                                          </p:stCondLst>
                                        </p:cTn>
                                        <p:tgtEl>
                                          <p:spTgt spid="24"/>
                                        </p:tgtEl>
                                        <p:attrNameLst>
                                          <p:attrName>r</p:attrName>
                                        </p:attrNameLst>
                                      </p:cBhvr>
                                    </p:animRot>
                                  </p:childTnLst>
                                </p:cTn>
                              </p:par>
                              <p:par>
                                <p:cTn id="17" presetID="2" presetClass="entr" presetSubtype="4"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32" presetClass="emph" presetSubtype="0" fill="hold" grpId="0" nodeType="withEffect">
                                  <p:stCondLst>
                                    <p:cond delay="0"/>
                                  </p:stCondLst>
                                  <p:childTnLst>
                                    <p:animRot by="120000">
                                      <p:cBhvr>
                                        <p:cTn id="26" dur="100" fill="hold">
                                          <p:stCondLst>
                                            <p:cond delay="0"/>
                                          </p:stCondLst>
                                        </p:cTn>
                                        <p:tgtEl>
                                          <p:spTgt spid="2"/>
                                        </p:tgtEl>
                                        <p:attrNameLst>
                                          <p:attrName>r</p:attrName>
                                        </p:attrNameLst>
                                      </p:cBhvr>
                                    </p:animRot>
                                    <p:animRot by="-240000">
                                      <p:cBhvr>
                                        <p:cTn id="27" dur="200" fill="hold">
                                          <p:stCondLst>
                                            <p:cond delay="200"/>
                                          </p:stCondLst>
                                        </p:cTn>
                                        <p:tgtEl>
                                          <p:spTgt spid="2"/>
                                        </p:tgtEl>
                                        <p:attrNameLst>
                                          <p:attrName>r</p:attrName>
                                        </p:attrNameLst>
                                      </p:cBhvr>
                                    </p:animRot>
                                    <p:animRot by="240000">
                                      <p:cBhvr>
                                        <p:cTn id="28" dur="200" fill="hold">
                                          <p:stCondLst>
                                            <p:cond delay="400"/>
                                          </p:stCondLst>
                                        </p:cTn>
                                        <p:tgtEl>
                                          <p:spTgt spid="2"/>
                                        </p:tgtEl>
                                        <p:attrNameLst>
                                          <p:attrName>r</p:attrName>
                                        </p:attrNameLst>
                                      </p:cBhvr>
                                    </p:animRot>
                                    <p:animRot by="-240000">
                                      <p:cBhvr>
                                        <p:cTn id="29" dur="200" fill="hold">
                                          <p:stCondLst>
                                            <p:cond delay="600"/>
                                          </p:stCondLst>
                                        </p:cTn>
                                        <p:tgtEl>
                                          <p:spTgt spid="2"/>
                                        </p:tgtEl>
                                        <p:attrNameLst>
                                          <p:attrName>r</p:attrName>
                                        </p:attrNameLst>
                                      </p:cBhvr>
                                    </p:animRot>
                                    <p:animRot by="120000">
                                      <p:cBhvr>
                                        <p:cTn id="30" dur="200" fill="hold">
                                          <p:stCondLst>
                                            <p:cond delay="800"/>
                                          </p:stCondLst>
                                        </p:cTn>
                                        <p:tgtEl>
                                          <p:spTgt spid="2"/>
                                        </p:tgtEl>
                                        <p:attrNameLst>
                                          <p:attrName>r</p:attrName>
                                        </p:attrNameLst>
                                      </p:cBhvr>
                                    </p:animRot>
                                  </p:childTnLst>
                                </p:cTn>
                              </p:par>
                              <p:par>
                                <p:cTn id="31" presetID="32" presetClass="emph" presetSubtype="0" fill="hold" nodeType="withEffect">
                                  <p:stCondLst>
                                    <p:cond delay="0"/>
                                  </p:stCondLst>
                                  <p:childTnLst>
                                    <p:animRot by="120000">
                                      <p:cBhvr>
                                        <p:cTn id="32" dur="100" fill="hold">
                                          <p:stCondLst>
                                            <p:cond delay="0"/>
                                          </p:stCondLst>
                                        </p:cTn>
                                        <p:tgtEl>
                                          <p:spTgt spid="3"/>
                                        </p:tgtEl>
                                        <p:attrNameLst>
                                          <p:attrName>r</p:attrName>
                                        </p:attrNameLst>
                                      </p:cBhvr>
                                    </p:animRot>
                                    <p:animRot by="-240000">
                                      <p:cBhvr>
                                        <p:cTn id="33" dur="200" fill="hold">
                                          <p:stCondLst>
                                            <p:cond delay="200"/>
                                          </p:stCondLst>
                                        </p:cTn>
                                        <p:tgtEl>
                                          <p:spTgt spid="3"/>
                                        </p:tgtEl>
                                        <p:attrNameLst>
                                          <p:attrName>r</p:attrName>
                                        </p:attrNameLst>
                                      </p:cBhvr>
                                    </p:animRot>
                                    <p:animRot by="240000">
                                      <p:cBhvr>
                                        <p:cTn id="34" dur="200" fill="hold">
                                          <p:stCondLst>
                                            <p:cond delay="400"/>
                                          </p:stCondLst>
                                        </p:cTn>
                                        <p:tgtEl>
                                          <p:spTgt spid="3"/>
                                        </p:tgtEl>
                                        <p:attrNameLst>
                                          <p:attrName>r</p:attrName>
                                        </p:attrNameLst>
                                      </p:cBhvr>
                                    </p:animRot>
                                    <p:animRot by="-240000">
                                      <p:cBhvr>
                                        <p:cTn id="35" dur="200" fill="hold">
                                          <p:stCondLst>
                                            <p:cond delay="600"/>
                                          </p:stCondLst>
                                        </p:cTn>
                                        <p:tgtEl>
                                          <p:spTgt spid="3"/>
                                        </p:tgtEl>
                                        <p:attrNameLst>
                                          <p:attrName>r</p:attrName>
                                        </p:attrNameLst>
                                      </p:cBhvr>
                                    </p:animRot>
                                    <p:animRot by="120000">
                                      <p:cBhvr>
                                        <p:cTn id="36"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1" grpId="0" animBg="1"/>
      <p:bldP spid="22" grpId="0" animBg="1"/>
      <p:bldP spid="24" grpId="0" animBg="1"/>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893441" y="1349394"/>
            <a:ext cx="4129454" cy="2198882"/>
          </a:xfrm>
        </p:spPr>
        <p:txBody>
          <a:bodyPr/>
          <a:lstStyle/>
          <a:p>
            <a:r>
              <a:rPr lang="en-US" sz="1800" dirty="0"/>
              <a:t>MySQL </a:t>
            </a:r>
            <a:r>
              <a:rPr lang="en-US" sz="1800" dirty="0" err="1"/>
              <a:t>là</a:t>
            </a:r>
            <a:r>
              <a:rPr lang="en-US" sz="1800" dirty="0"/>
              <a:t> </a:t>
            </a:r>
            <a:r>
              <a:rPr lang="en-US" sz="1800" dirty="0" err="1"/>
              <a:t>một</a:t>
            </a:r>
            <a:r>
              <a:rPr lang="en-US" sz="1800" dirty="0"/>
              <a:t> </a:t>
            </a:r>
            <a:r>
              <a:rPr lang="en-US" sz="1800" dirty="0" err="1"/>
              <a:t>hệ</a:t>
            </a:r>
            <a:r>
              <a:rPr lang="en-US" sz="1800" dirty="0"/>
              <a:t> </a:t>
            </a:r>
            <a:r>
              <a:rPr lang="en-US" sz="1800" dirty="0" err="1"/>
              <a:t>thống</a:t>
            </a:r>
            <a:r>
              <a:rPr lang="en-US" sz="1800" dirty="0"/>
              <a:t> </a:t>
            </a:r>
            <a:r>
              <a:rPr lang="en-US" sz="1800" dirty="0" err="1"/>
              <a:t>quản</a:t>
            </a:r>
            <a:r>
              <a:rPr lang="en-US" sz="1800" dirty="0"/>
              <a:t> </a:t>
            </a:r>
            <a:r>
              <a:rPr lang="en-US" sz="1800" dirty="0" err="1"/>
              <a:t>trị</a:t>
            </a:r>
            <a:r>
              <a:rPr lang="en-US" sz="1800" dirty="0"/>
              <a:t> </a:t>
            </a:r>
            <a:r>
              <a:rPr lang="en-US" sz="1800" dirty="0" err="1"/>
              <a:t>cơ</a:t>
            </a:r>
            <a:r>
              <a:rPr lang="en-US" sz="1800" dirty="0"/>
              <a:t> </a:t>
            </a:r>
            <a:r>
              <a:rPr lang="en-US" sz="1800" dirty="0" err="1"/>
              <a:t>sở</a:t>
            </a:r>
            <a:r>
              <a:rPr lang="en-US" sz="1800" dirty="0"/>
              <a:t> </a:t>
            </a:r>
            <a:r>
              <a:rPr lang="en-US" sz="1800" dirty="0" err="1"/>
              <a:t>dữ</a:t>
            </a:r>
            <a:r>
              <a:rPr lang="en-US" sz="1800" dirty="0"/>
              <a:t> </a:t>
            </a:r>
            <a:r>
              <a:rPr lang="en-US" sz="1800" dirty="0" err="1"/>
              <a:t>liệu</a:t>
            </a:r>
            <a:r>
              <a:rPr lang="en-US" sz="1800" dirty="0"/>
              <a:t> </a:t>
            </a:r>
            <a:r>
              <a:rPr lang="en-US" sz="1800" dirty="0" err="1"/>
              <a:t>mã</a:t>
            </a:r>
            <a:r>
              <a:rPr lang="en-US" sz="1800" dirty="0"/>
              <a:t> </a:t>
            </a:r>
            <a:r>
              <a:rPr lang="en-US" sz="1800" dirty="0" err="1"/>
              <a:t>nguồn</a:t>
            </a:r>
            <a:r>
              <a:rPr lang="en-US" sz="1800" dirty="0"/>
              <a:t> </a:t>
            </a:r>
            <a:r>
              <a:rPr lang="en-US" sz="1800" dirty="0" err="1"/>
              <a:t>mở</a:t>
            </a:r>
            <a:r>
              <a:rPr lang="en-US" sz="1800" dirty="0"/>
              <a:t> (</a:t>
            </a:r>
            <a:r>
              <a:rPr lang="en-US" sz="1800" dirty="0" err="1"/>
              <a:t>gọi</a:t>
            </a:r>
            <a:r>
              <a:rPr lang="en-US" sz="1800" dirty="0"/>
              <a:t> </a:t>
            </a:r>
            <a:r>
              <a:rPr lang="en-US" sz="1800" dirty="0" err="1"/>
              <a:t>tắt</a:t>
            </a:r>
            <a:r>
              <a:rPr lang="en-US" sz="1800" dirty="0"/>
              <a:t> </a:t>
            </a:r>
            <a:r>
              <a:rPr lang="en-US" sz="1800" dirty="0" err="1"/>
              <a:t>là</a:t>
            </a:r>
            <a:r>
              <a:rPr lang="en-US" sz="1800" dirty="0"/>
              <a:t> RDBMS) </a:t>
            </a:r>
            <a:r>
              <a:rPr lang="en-US" sz="1800" dirty="0" err="1"/>
              <a:t>hoạt</a:t>
            </a:r>
            <a:r>
              <a:rPr lang="en-US" sz="1800" dirty="0"/>
              <a:t> </a:t>
            </a:r>
            <a:r>
              <a:rPr lang="en-US" sz="1800" dirty="0" err="1"/>
              <a:t>động</a:t>
            </a:r>
            <a:r>
              <a:rPr lang="en-US" sz="1800" dirty="0"/>
              <a:t> </a:t>
            </a:r>
            <a:r>
              <a:rPr lang="en-US" sz="1800" dirty="0" err="1"/>
              <a:t>theo</a:t>
            </a:r>
            <a:r>
              <a:rPr lang="en-US" sz="1800" dirty="0"/>
              <a:t> </a:t>
            </a:r>
            <a:r>
              <a:rPr lang="en-US" sz="1800" dirty="0" err="1"/>
              <a:t>mô</a:t>
            </a:r>
            <a:r>
              <a:rPr lang="en-US" sz="1800" dirty="0"/>
              <a:t> </a:t>
            </a:r>
            <a:r>
              <a:rPr lang="en-US" sz="1800" dirty="0" err="1"/>
              <a:t>hình</a:t>
            </a:r>
            <a:r>
              <a:rPr lang="en-US" sz="1800" dirty="0"/>
              <a:t> client-server</a:t>
            </a:r>
            <a:r>
              <a:rPr lang="en-US" sz="1800" b="1" dirty="0"/>
              <a:t>. </a:t>
            </a:r>
            <a:r>
              <a:rPr lang="es-ES" sz="1800" dirty="0"/>
              <a:t/>
            </a:r>
            <a:br>
              <a:rPr lang="es-ES" sz="1800" dirty="0"/>
            </a:br>
            <a:endParaRPr lang="en-US" sz="1800" dirty="0"/>
          </a:p>
        </p:txBody>
      </p:sp>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a:xfrm>
            <a:off x="712114" y="518473"/>
            <a:ext cx="7696200" cy="367298"/>
          </a:xfrm>
        </p:spPr>
        <p:txBody>
          <a:bodyPr/>
          <a:lstStyle/>
          <a:p>
            <a:r>
              <a:rPr lang="es-ES" dirty="0" err="1" smtClean="0"/>
              <a:t>Giới</a:t>
            </a:r>
            <a:r>
              <a:rPr lang="es-ES" dirty="0" smtClean="0"/>
              <a:t> </a:t>
            </a:r>
            <a:r>
              <a:rPr lang="es-ES" dirty="0" err="1" smtClean="0"/>
              <a:t>thiệu</a:t>
            </a:r>
            <a:r>
              <a:rPr lang="es-ES" dirty="0" smtClean="0"/>
              <a:t> </a:t>
            </a:r>
            <a:r>
              <a:rPr lang="es-ES" dirty="0" err="1" smtClean="0"/>
              <a:t>về</a:t>
            </a:r>
            <a:r>
              <a:rPr lang="es-ES" dirty="0" smtClean="0"/>
              <a:t> </a:t>
            </a:r>
            <a:r>
              <a:rPr lang="es-ES" dirty="0" smtClean="0"/>
              <a:t>LEMP</a:t>
            </a:r>
            <a:endParaRPr lang="en-US" dirty="0"/>
          </a:p>
        </p:txBody>
      </p:sp>
      <p:sp>
        <p:nvSpPr>
          <p:cNvPr id="10" name="Freeform 298">
            <a:extLst>
              <a:ext uri="{FF2B5EF4-FFF2-40B4-BE49-F238E27FC236}">
                <a16:creationId xmlns:a16="http://schemas.microsoft.com/office/drawing/2014/main" id="{23219761-45D3-8745-D6DA-CBFE3AEF0AD5}"/>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1" name="Freeform 302">
            <a:extLst>
              <a:ext uri="{FF2B5EF4-FFF2-40B4-BE49-F238E27FC236}">
                <a16:creationId xmlns:a16="http://schemas.microsoft.com/office/drawing/2014/main" id="{3BC543D7-A1BF-0190-00A5-56E468C35C86}"/>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1" name="Freeform 235">
            <a:extLst>
              <a:ext uri="{FF2B5EF4-FFF2-40B4-BE49-F238E27FC236}">
                <a16:creationId xmlns:a16="http://schemas.microsoft.com/office/drawing/2014/main" id="{BC173A41-6745-FDE9-55D7-7EAE31857C53}"/>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2" name="Freeform 157">
            <a:extLst>
              <a:ext uri="{FF2B5EF4-FFF2-40B4-BE49-F238E27FC236}">
                <a16:creationId xmlns:a16="http://schemas.microsoft.com/office/drawing/2014/main" id="{FE3EF524-27BB-BCA9-2586-61C089AB0AFD}"/>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3" name="Freeform 159">
            <a:extLst>
              <a:ext uri="{FF2B5EF4-FFF2-40B4-BE49-F238E27FC236}">
                <a16:creationId xmlns:a16="http://schemas.microsoft.com/office/drawing/2014/main" id="{B6C3100E-A9D7-C98B-C0AA-C27EC533F98E}"/>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4" name="Freeform 220">
            <a:extLst>
              <a:ext uri="{FF2B5EF4-FFF2-40B4-BE49-F238E27FC236}">
                <a16:creationId xmlns:a16="http://schemas.microsoft.com/office/drawing/2014/main" id="{81E5ACD7-EA35-74D3-AB30-689068EC0018}"/>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49" name="Elipse 48">
            <a:extLst>
              <a:ext uri="{FF2B5EF4-FFF2-40B4-BE49-F238E27FC236}">
                <a16:creationId xmlns:a16="http://schemas.microsoft.com/office/drawing/2014/main" id="{39085117-12D0-E3B0-CA73-C30EBE33C65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0" name="Elipse 49">
            <a:extLst>
              <a:ext uri="{FF2B5EF4-FFF2-40B4-BE49-F238E27FC236}">
                <a16:creationId xmlns:a16="http://schemas.microsoft.com/office/drawing/2014/main" id="{F4B830CD-58D1-B63C-C891-6A4D0CF7757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51" name="Elipse 50">
            <a:extLst>
              <a:ext uri="{FF2B5EF4-FFF2-40B4-BE49-F238E27FC236}">
                <a16:creationId xmlns:a16="http://schemas.microsoft.com/office/drawing/2014/main" id="{AF46087D-D3D1-6234-1854-3591D19C9C4B}"/>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2" name="Freeform 235">
            <a:extLst>
              <a:ext uri="{FF2B5EF4-FFF2-40B4-BE49-F238E27FC236}">
                <a16:creationId xmlns:a16="http://schemas.microsoft.com/office/drawing/2014/main" id="{F020D93C-4070-7E16-A30D-9565086D3A0A}"/>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3" name="Grupo 2">
            <a:extLst>
              <a:ext uri="{FF2B5EF4-FFF2-40B4-BE49-F238E27FC236}">
                <a16:creationId xmlns:a16="http://schemas.microsoft.com/office/drawing/2014/main" id="{CF7FA592-70E0-3EC5-D4EA-86771EA2F39B}"/>
              </a:ext>
            </a:extLst>
          </p:cNvPr>
          <p:cNvGrpSpPr/>
          <p:nvPr/>
        </p:nvGrpSpPr>
        <p:grpSpPr>
          <a:xfrm>
            <a:off x="977085" y="4908455"/>
            <a:ext cx="1199268" cy="599634"/>
            <a:chOff x="5638801" y="2709863"/>
            <a:chExt cx="495300" cy="247650"/>
          </a:xfrm>
        </p:grpSpPr>
        <p:sp>
          <p:nvSpPr>
            <p:cNvPr id="5" name="Freeform 175">
              <a:extLst>
                <a:ext uri="{FF2B5EF4-FFF2-40B4-BE49-F238E27FC236}">
                  <a16:creationId xmlns:a16="http://schemas.microsoft.com/office/drawing/2014/main" id="{1128C148-1311-E83D-1A20-D5DE7A5C32E8}"/>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2" name="Freeform 178">
              <a:extLst>
                <a:ext uri="{FF2B5EF4-FFF2-40B4-BE49-F238E27FC236}">
                  <a16:creationId xmlns:a16="http://schemas.microsoft.com/office/drawing/2014/main" id="{19061FEC-0BEB-310A-573A-6A509C1D069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pic>
        <p:nvPicPr>
          <p:cNvPr id="2052" name="Picture 4" descr="Amazon RDS for MySQL – Amazon Web Services (A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6189" y="2335752"/>
            <a:ext cx="4264143" cy="2207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42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1"/>
                                        </p:tgtEl>
                                        <p:attrNameLst>
                                          <p:attrName>r</p:attrName>
                                        </p:attrNameLst>
                                      </p:cBhvr>
                                    </p:animRot>
                                    <p:animRot by="-240000">
                                      <p:cBhvr>
                                        <p:cTn id="7" dur="200" fill="hold">
                                          <p:stCondLst>
                                            <p:cond delay="200"/>
                                          </p:stCondLst>
                                        </p:cTn>
                                        <p:tgtEl>
                                          <p:spTgt spid="21"/>
                                        </p:tgtEl>
                                        <p:attrNameLst>
                                          <p:attrName>r</p:attrName>
                                        </p:attrNameLst>
                                      </p:cBhvr>
                                    </p:animRot>
                                    <p:animRot by="240000">
                                      <p:cBhvr>
                                        <p:cTn id="8" dur="200" fill="hold">
                                          <p:stCondLst>
                                            <p:cond delay="400"/>
                                          </p:stCondLst>
                                        </p:cTn>
                                        <p:tgtEl>
                                          <p:spTgt spid="21"/>
                                        </p:tgtEl>
                                        <p:attrNameLst>
                                          <p:attrName>r</p:attrName>
                                        </p:attrNameLst>
                                      </p:cBhvr>
                                    </p:animRot>
                                    <p:animRot by="-240000">
                                      <p:cBhvr>
                                        <p:cTn id="9" dur="200" fill="hold">
                                          <p:stCondLst>
                                            <p:cond delay="600"/>
                                          </p:stCondLst>
                                        </p:cTn>
                                        <p:tgtEl>
                                          <p:spTgt spid="21"/>
                                        </p:tgtEl>
                                        <p:attrNameLst>
                                          <p:attrName>r</p:attrName>
                                        </p:attrNameLst>
                                      </p:cBhvr>
                                    </p:animRot>
                                    <p:animRot by="120000">
                                      <p:cBhvr>
                                        <p:cTn id="10" dur="200" fill="hold">
                                          <p:stCondLst>
                                            <p:cond delay="800"/>
                                          </p:stCondLst>
                                        </p:cTn>
                                        <p:tgtEl>
                                          <p:spTgt spid="21"/>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24"/>
                                        </p:tgtEl>
                                        <p:attrNameLst>
                                          <p:attrName>r</p:attrName>
                                        </p:attrNameLst>
                                      </p:cBhvr>
                                    </p:animRot>
                                    <p:animRot by="-240000">
                                      <p:cBhvr>
                                        <p:cTn id="13" dur="200" fill="hold">
                                          <p:stCondLst>
                                            <p:cond delay="200"/>
                                          </p:stCondLst>
                                        </p:cTn>
                                        <p:tgtEl>
                                          <p:spTgt spid="24"/>
                                        </p:tgtEl>
                                        <p:attrNameLst>
                                          <p:attrName>r</p:attrName>
                                        </p:attrNameLst>
                                      </p:cBhvr>
                                    </p:animRot>
                                    <p:animRot by="240000">
                                      <p:cBhvr>
                                        <p:cTn id="14" dur="200" fill="hold">
                                          <p:stCondLst>
                                            <p:cond delay="400"/>
                                          </p:stCondLst>
                                        </p:cTn>
                                        <p:tgtEl>
                                          <p:spTgt spid="24"/>
                                        </p:tgtEl>
                                        <p:attrNameLst>
                                          <p:attrName>r</p:attrName>
                                        </p:attrNameLst>
                                      </p:cBhvr>
                                    </p:animRot>
                                    <p:animRot by="-240000">
                                      <p:cBhvr>
                                        <p:cTn id="15" dur="200" fill="hold">
                                          <p:stCondLst>
                                            <p:cond delay="600"/>
                                          </p:stCondLst>
                                        </p:cTn>
                                        <p:tgtEl>
                                          <p:spTgt spid="24"/>
                                        </p:tgtEl>
                                        <p:attrNameLst>
                                          <p:attrName>r</p:attrName>
                                        </p:attrNameLst>
                                      </p:cBhvr>
                                    </p:animRot>
                                    <p:animRot by="120000">
                                      <p:cBhvr>
                                        <p:cTn id="16" dur="200" fill="hold">
                                          <p:stCondLst>
                                            <p:cond delay="800"/>
                                          </p:stCondLst>
                                        </p:cTn>
                                        <p:tgtEl>
                                          <p:spTgt spid="24"/>
                                        </p:tgtEl>
                                        <p:attrNameLst>
                                          <p:attrName>r</p:attrName>
                                        </p:attrNameLst>
                                      </p:cBhvr>
                                    </p:animRot>
                                  </p:childTnLst>
                                </p:cTn>
                              </p:par>
                              <p:par>
                                <p:cTn id="17" presetID="2" presetClass="entr" presetSubtype="4"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32" presetClass="emph" presetSubtype="0" fill="hold" grpId="0" nodeType="withEffect">
                                  <p:stCondLst>
                                    <p:cond delay="0"/>
                                  </p:stCondLst>
                                  <p:childTnLst>
                                    <p:animRot by="120000">
                                      <p:cBhvr>
                                        <p:cTn id="26" dur="100" fill="hold">
                                          <p:stCondLst>
                                            <p:cond delay="0"/>
                                          </p:stCondLst>
                                        </p:cTn>
                                        <p:tgtEl>
                                          <p:spTgt spid="2"/>
                                        </p:tgtEl>
                                        <p:attrNameLst>
                                          <p:attrName>r</p:attrName>
                                        </p:attrNameLst>
                                      </p:cBhvr>
                                    </p:animRot>
                                    <p:animRot by="-240000">
                                      <p:cBhvr>
                                        <p:cTn id="27" dur="200" fill="hold">
                                          <p:stCondLst>
                                            <p:cond delay="200"/>
                                          </p:stCondLst>
                                        </p:cTn>
                                        <p:tgtEl>
                                          <p:spTgt spid="2"/>
                                        </p:tgtEl>
                                        <p:attrNameLst>
                                          <p:attrName>r</p:attrName>
                                        </p:attrNameLst>
                                      </p:cBhvr>
                                    </p:animRot>
                                    <p:animRot by="240000">
                                      <p:cBhvr>
                                        <p:cTn id="28" dur="200" fill="hold">
                                          <p:stCondLst>
                                            <p:cond delay="400"/>
                                          </p:stCondLst>
                                        </p:cTn>
                                        <p:tgtEl>
                                          <p:spTgt spid="2"/>
                                        </p:tgtEl>
                                        <p:attrNameLst>
                                          <p:attrName>r</p:attrName>
                                        </p:attrNameLst>
                                      </p:cBhvr>
                                    </p:animRot>
                                    <p:animRot by="-240000">
                                      <p:cBhvr>
                                        <p:cTn id="29" dur="200" fill="hold">
                                          <p:stCondLst>
                                            <p:cond delay="600"/>
                                          </p:stCondLst>
                                        </p:cTn>
                                        <p:tgtEl>
                                          <p:spTgt spid="2"/>
                                        </p:tgtEl>
                                        <p:attrNameLst>
                                          <p:attrName>r</p:attrName>
                                        </p:attrNameLst>
                                      </p:cBhvr>
                                    </p:animRot>
                                    <p:animRot by="120000">
                                      <p:cBhvr>
                                        <p:cTn id="30" dur="200" fill="hold">
                                          <p:stCondLst>
                                            <p:cond delay="800"/>
                                          </p:stCondLst>
                                        </p:cTn>
                                        <p:tgtEl>
                                          <p:spTgt spid="2"/>
                                        </p:tgtEl>
                                        <p:attrNameLst>
                                          <p:attrName>r</p:attrName>
                                        </p:attrNameLst>
                                      </p:cBhvr>
                                    </p:animRot>
                                  </p:childTnLst>
                                </p:cTn>
                              </p:par>
                              <p:par>
                                <p:cTn id="31" presetID="32" presetClass="emph" presetSubtype="0" fill="hold" nodeType="withEffect">
                                  <p:stCondLst>
                                    <p:cond delay="0"/>
                                  </p:stCondLst>
                                  <p:childTnLst>
                                    <p:animRot by="120000">
                                      <p:cBhvr>
                                        <p:cTn id="32" dur="100" fill="hold">
                                          <p:stCondLst>
                                            <p:cond delay="0"/>
                                          </p:stCondLst>
                                        </p:cTn>
                                        <p:tgtEl>
                                          <p:spTgt spid="3"/>
                                        </p:tgtEl>
                                        <p:attrNameLst>
                                          <p:attrName>r</p:attrName>
                                        </p:attrNameLst>
                                      </p:cBhvr>
                                    </p:animRot>
                                    <p:animRot by="-240000">
                                      <p:cBhvr>
                                        <p:cTn id="33" dur="200" fill="hold">
                                          <p:stCondLst>
                                            <p:cond delay="200"/>
                                          </p:stCondLst>
                                        </p:cTn>
                                        <p:tgtEl>
                                          <p:spTgt spid="3"/>
                                        </p:tgtEl>
                                        <p:attrNameLst>
                                          <p:attrName>r</p:attrName>
                                        </p:attrNameLst>
                                      </p:cBhvr>
                                    </p:animRot>
                                    <p:animRot by="240000">
                                      <p:cBhvr>
                                        <p:cTn id="34" dur="200" fill="hold">
                                          <p:stCondLst>
                                            <p:cond delay="400"/>
                                          </p:stCondLst>
                                        </p:cTn>
                                        <p:tgtEl>
                                          <p:spTgt spid="3"/>
                                        </p:tgtEl>
                                        <p:attrNameLst>
                                          <p:attrName>r</p:attrName>
                                        </p:attrNameLst>
                                      </p:cBhvr>
                                    </p:animRot>
                                    <p:animRot by="-240000">
                                      <p:cBhvr>
                                        <p:cTn id="35" dur="200" fill="hold">
                                          <p:stCondLst>
                                            <p:cond delay="600"/>
                                          </p:stCondLst>
                                        </p:cTn>
                                        <p:tgtEl>
                                          <p:spTgt spid="3"/>
                                        </p:tgtEl>
                                        <p:attrNameLst>
                                          <p:attrName>r</p:attrName>
                                        </p:attrNameLst>
                                      </p:cBhvr>
                                    </p:animRot>
                                    <p:animRot by="120000">
                                      <p:cBhvr>
                                        <p:cTn id="36"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1" grpId="0" animBg="1"/>
      <p:bldP spid="22" grpId="0" animBg="1"/>
      <p:bldP spid="24" grpId="0" animBg="1"/>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893441" y="1349394"/>
            <a:ext cx="4129454" cy="2198882"/>
          </a:xfrm>
        </p:spPr>
        <p:txBody>
          <a:bodyPr/>
          <a:lstStyle/>
          <a:p>
            <a:r>
              <a:rPr lang="en-US" sz="1800" dirty="0"/>
              <a:t>PHP </a:t>
            </a:r>
            <a:r>
              <a:rPr lang="en-US" sz="1800" dirty="0" err="1"/>
              <a:t>làm</a:t>
            </a:r>
            <a:r>
              <a:rPr lang="en-US" sz="1800" dirty="0"/>
              <a:t> </a:t>
            </a:r>
            <a:r>
              <a:rPr lang="en-US" sz="1800" dirty="0" err="1"/>
              <a:t>việc</a:t>
            </a:r>
            <a:r>
              <a:rPr lang="en-US" sz="1800" dirty="0"/>
              <a:t> </a:t>
            </a:r>
            <a:r>
              <a:rPr lang="en-US" sz="1800" dirty="0" err="1"/>
              <a:t>trên</a:t>
            </a:r>
            <a:r>
              <a:rPr lang="en-US" sz="1800" dirty="0"/>
              <a:t> Server </a:t>
            </a:r>
            <a:r>
              <a:rPr lang="en-US" sz="1800" dirty="0" err="1"/>
              <a:t>máy</a:t>
            </a:r>
            <a:r>
              <a:rPr lang="en-US" sz="1800" dirty="0"/>
              <a:t> </a:t>
            </a:r>
            <a:r>
              <a:rPr lang="en-US" sz="1800" dirty="0" err="1"/>
              <a:t>chủ</a:t>
            </a:r>
            <a:r>
              <a:rPr lang="en-US" sz="1800" dirty="0"/>
              <a:t> </a:t>
            </a:r>
            <a:r>
              <a:rPr lang="en-US" sz="1800" dirty="0" err="1"/>
              <a:t>với</a:t>
            </a:r>
            <a:r>
              <a:rPr lang="en-US" sz="1800" dirty="0"/>
              <a:t> </a:t>
            </a:r>
            <a:r>
              <a:rPr lang="en-US" sz="1800" dirty="0" err="1"/>
              <a:t>nhiệm</a:t>
            </a:r>
            <a:r>
              <a:rPr lang="en-US" sz="1800" dirty="0"/>
              <a:t> </a:t>
            </a:r>
            <a:r>
              <a:rPr lang="en-US" sz="1800" dirty="0" err="1"/>
              <a:t>vụ</a:t>
            </a:r>
            <a:r>
              <a:rPr lang="en-US" sz="1800" dirty="0"/>
              <a:t> </a:t>
            </a:r>
            <a:r>
              <a:rPr lang="en-US" sz="1800" dirty="0" err="1"/>
              <a:t>chính</a:t>
            </a:r>
            <a:r>
              <a:rPr lang="en-US" sz="1800" dirty="0"/>
              <a:t> </a:t>
            </a:r>
            <a:r>
              <a:rPr lang="en-US" sz="1800" dirty="0" err="1"/>
              <a:t>là</a:t>
            </a:r>
            <a:r>
              <a:rPr lang="en-US" sz="1800" dirty="0"/>
              <a:t> </a:t>
            </a:r>
            <a:r>
              <a:rPr lang="en-US" sz="1800" dirty="0" err="1"/>
              <a:t>kết</a:t>
            </a:r>
            <a:r>
              <a:rPr lang="en-US" sz="1800" dirty="0"/>
              <a:t> </a:t>
            </a:r>
            <a:r>
              <a:rPr lang="en-US" sz="1800" dirty="0" err="1"/>
              <a:t>nối</a:t>
            </a:r>
            <a:r>
              <a:rPr lang="en-US" sz="1800" dirty="0"/>
              <a:t> </a:t>
            </a:r>
            <a:r>
              <a:rPr lang="en-US" sz="1800" dirty="0" err="1"/>
              <a:t>cơ</a:t>
            </a:r>
            <a:r>
              <a:rPr lang="en-US" sz="1800" dirty="0"/>
              <a:t> </a:t>
            </a:r>
            <a:r>
              <a:rPr lang="en-US" sz="1800" dirty="0" err="1"/>
              <a:t>sở</a:t>
            </a:r>
            <a:r>
              <a:rPr lang="en-US" sz="1800" dirty="0"/>
              <a:t> </a:t>
            </a:r>
            <a:r>
              <a:rPr lang="en-US" sz="1800" dirty="0" err="1"/>
              <a:t>dữ</a:t>
            </a:r>
            <a:r>
              <a:rPr lang="en-US" sz="1800" dirty="0"/>
              <a:t> </a:t>
            </a:r>
            <a:r>
              <a:rPr lang="en-US" sz="1800" dirty="0" err="1"/>
              <a:t>liệu</a:t>
            </a:r>
            <a:r>
              <a:rPr lang="en-US" sz="1800" dirty="0"/>
              <a:t> </a:t>
            </a:r>
            <a:r>
              <a:rPr lang="en-US" sz="1800" dirty="0" err="1"/>
              <a:t>và</a:t>
            </a:r>
            <a:r>
              <a:rPr lang="en-US" sz="1800" dirty="0"/>
              <a:t> </a:t>
            </a:r>
            <a:r>
              <a:rPr lang="en-US" sz="1800" dirty="0" err="1"/>
              <a:t>thực</a:t>
            </a:r>
            <a:r>
              <a:rPr lang="en-US" sz="1800" dirty="0"/>
              <a:t> </a:t>
            </a:r>
            <a:r>
              <a:rPr lang="en-US" sz="1800" dirty="0" err="1"/>
              <a:t>hiện</a:t>
            </a:r>
            <a:r>
              <a:rPr lang="en-US" sz="1800" dirty="0"/>
              <a:t> </a:t>
            </a:r>
            <a:r>
              <a:rPr lang="en-US" sz="1800" dirty="0" err="1"/>
              <a:t>các</a:t>
            </a:r>
            <a:r>
              <a:rPr lang="en-US" sz="1800" dirty="0"/>
              <a:t> </a:t>
            </a:r>
            <a:r>
              <a:rPr lang="en-US" sz="1800" dirty="0" err="1"/>
              <a:t>chức</a:t>
            </a:r>
            <a:r>
              <a:rPr lang="en-US" sz="1800" dirty="0"/>
              <a:t> </a:t>
            </a:r>
            <a:r>
              <a:rPr lang="en-US" sz="1800" dirty="0" err="1"/>
              <a:t>năng</a:t>
            </a:r>
            <a:r>
              <a:rPr lang="en-US" sz="1800" dirty="0"/>
              <a:t> </a:t>
            </a:r>
            <a:r>
              <a:rPr lang="en-US" sz="1800" dirty="0" err="1"/>
              <a:t>của</a:t>
            </a:r>
            <a:r>
              <a:rPr lang="en-US" sz="1800" dirty="0"/>
              <a:t> </a:t>
            </a:r>
            <a:r>
              <a:rPr lang="en-US" sz="1800" dirty="0" err="1"/>
              <a:t>trang</a:t>
            </a:r>
            <a:r>
              <a:rPr lang="en-US" sz="1800" dirty="0"/>
              <a:t> web </a:t>
            </a:r>
            <a:r>
              <a:rPr lang="en-US" sz="1800" dirty="0" err="1"/>
              <a:t>và</a:t>
            </a:r>
            <a:r>
              <a:rPr lang="en-US" sz="1800" dirty="0"/>
              <a:t> </a:t>
            </a:r>
            <a:r>
              <a:rPr lang="en-US" sz="1800" dirty="0" err="1"/>
              <a:t>ứng</a:t>
            </a:r>
            <a:r>
              <a:rPr lang="en-US" sz="1800" dirty="0"/>
              <a:t> </a:t>
            </a:r>
            <a:r>
              <a:rPr lang="en-US" sz="1800" dirty="0" err="1"/>
              <a:t>dụng</a:t>
            </a:r>
            <a:r>
              <a:rPr lang="en-US" sz="1800" dirty="0"/>
              <a:t> web. </a:t>
            </a:r>
          </a:p>
          <a:p>
            <a:r>
              <a:rPr lang="es-ES" sz="1800" dirty="0"/>
              <a:t/>
            </a:r>
            <a:br>
              <a:rPr lang="es-ES" sz="1800" dirty="0"/>
            </a:br>
            <a:endParaRPr lang="en-US" sz="1800" dirty="0"/>
          </a:p>
        </p:txBody>
      </p:sp>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a:xfrm>
            <a:off x="712114" y="518473"/>
            <a:ext cx="7696200" cy="367298"/>
          </a:xfrm>
        </p:spPr>
        <p:txBody>
          <a:bodyPr/>
          <a:lstStyle/>
          <a:p>
            <a:r>
              <a:rPr lang="es-ES" dirty="0" err="1" smtClean="0"/>
              <a:t>Giới</a:t>
            </a:r>
            <a:r>
              <a:rPr lang="es-ES" dirty="0" smtClean="0"/>
              <a:t> </a:t>
            </a:r>
            <a:r>
              <a:rPr lang="es-ES" dirty="0" err="1" smtClean="0"/>
              <a:t>thiệu</a:t>
            </a:r>
            <a:r>
              <a:rPr lang="es-ES" dirty="0" smtClean="0"/>
              <a:t> </a:t>
            </a:r>
            <a:r>
              <a:rPr lang="es-ES" dirty="0" err="1" smtClean="0"/>
              <a:t>về</a:t>
            </a:r>
            <a:r>
              <a:rPr lang="es-ES" dirty="0" smtClean="0"/>
              <a:t> </a:t>
            </a:r>
            <a:r>
              <a:rPr lang="es-ES" dirty="0" smtClean="0"/>
              <a:t>LEMP</a:t>
            </a:r>
            <a:endParaRPr lang="en-US" dirty="0"/>
          </a:p>
        </p:txBody>
      </p:sp>
      <p:sp>
        <p:nvSpPr>
          <p:cNvPr id="10" name="Freeform 298">
            <a:extLst>
              <a:ext uri="{FF2B5EF4-FFF2-40B4-BE49-F238E27FC236}">
                <a16:creationId xmlns:a16="http://schemas.microsoft.com/office/drawing/2014/main" id="{23219761-45D3-8745-D6DA-CBFE3AEF0AD5}"/>
              </a:ext>
            </a:extLst>
          </p:cNvPr>
          <p:cNvSpPr>
            <a:spLocks/>
          </p:cNvSpPr>
          <p:nvPr/>
        </p:nvSpPr>
        <p:spPr bwMode="auto">
          <a:xfrm>
            <a:off x="5356427" y="410583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1" name="Freeform 302">
            <a:extLst>
              <a:ext uri="{FF2B5EF4-FFF2-40B4-BE49-F238E27FC236}">
                <a16:creationId xmlns:a16="http://schemas.microsoft.com/office/drawing/2014/main" id="{3BC543D7-A1BF-0190-00A5-56E468C35C86}"/>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1" name="Freeform 235">
            <a:extLst>
              <a:ext uri="{FF2B5EF4-FFF2-40B4-BE49-F238E27FC236}">
                <a16:creationId xmlns:a16="http://schemas.microsoft.com/office/drawing/2014/main" id="{BC173A41-6745-FDE9-55D7-7EAE31857C53}"/>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2" name="Freeform 157">
            <a:extLst>
              <a:ext uri="{FF2B5EF4-FFF2-40B4-BE49-F238E27FC236}">
                <a16:creationId xmlns:a16="http://schemas.microsoft.com/office/drawing/2014/main" id="{FE3EF524-27BB-BCA9-2586-61C089AB0AFD}"/>
              </a:ext>
            </a:extLst>
          </p:cNvPr>
          <p:cNvSpPr>
            <a:spLocks noEditPoints="1"/>
          </p:cNvSpPr>
          <p:nvPr/>
        </p:nvSpPr>
        <p:spPr bwMode="auto">
          <a:xfrm>
            <a:off x="6854069" y="1528799"/>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3" name="Freeform 159">
            <a:extLst>
              <a:ext uri="{FF2B5EF4-FFF2-40B4-BE49-F238E27FC236}">
                <a16:creationId xmlns:a16="http://schemas.microsoft.com/office/drawing/2014/main" id="{B6C3100E-A9D7-C98B-C0AA-C27EC533F98E}"/>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4" name="Freeform 220">
            <a:extLst>
              <a:ext uri="{FF2B5EF4-FFF2-40B4-BE49-F238E27FC236}">
                <a16:creationId xmlns:a16="http://schemas.microsoft.com/office/drawing/2014/main" id="{81E5ACD7-EA35-74D3-AB30-689068EC0018}"/>
              </a:ext>
            </a:extLst>
          </p:cNvPr>
          <p:cNvSpPr>
            <a:spLocks/>
          </p:cNvSpPr>
          <p:nvPr/>
        </p:nvSpPr>
        <p:spPr bwMode="auto">
          <a:xfrm rot="5400000">
            <a:off x="7563552" y="1261772"/>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49" name="Elipse 48">
            <a:extLst>
              <a:ext uri="{FF2B5EF4-FFF2-40B4-BE49-F238E27FC236}">
                <a16:creationId xmlns:a16="http://schemas.microsoft.com/office/drawing/2014/main" id="{39085117-12D0-E3B0-CA73-C30EBE33C65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0" name="Elipse 49">
            <a:extLst>
              <a:ext uri="{FF2B5EF4-FFF2-40B4-BE49-F238E27FC236}">
                <a16:creationId xmlns:a16="http://schemas.microsoft.com/office/drawing/2014/main" id="{F4B830CD-58D1-B63C-C891-6A4D0CF7757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51" name="Elipse 50">
            <a:extLst>
              <a:ext uri="{FF2B5EF4-FFF2-40B4-BE49-F238E27FC236}">
                <a16:creationId xmlns:a16="http://schemas.microsoft.com/office/drawing/2014/main" id="{AF46087D-D3D1-6234-1854-3591D19C9C4B}"/>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2" name="Freeform 235">
            <a:extLst>
              <a:ext uri="{FF2B5EF4-FFF2-40B4-BE49-F238E27FC236}">
                <a16:creationId xmlns:a16="http://schemas.microsoft.com/office/drawing/2014/main" id="{F020D93C-4070-7E16-A30D-9565086D3A0A}"/>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3" name="Grupo 2">
            <a:extLst>
              <a:ext uri="{FF2B5EF4-FFF2-40B4-BE49-F238E27FC236}">
                <a16:creationId xmlns:a16="http://schemas.microsoft.com/office/drawing/2014/main" id="{CF7FA592-70E0-3EC5-D4EA-86771EA2F39B}"/>
              </a:ext>
            </a:extLst>
          </p:cNvPr>
          <p:cNvGrpSpPr/>
          <p:nvPr/>
        </p:nvGrpSpPr>
        <p:grpSpPr>
          <a:xfrm>
            <a:off x="977085" y="4908455"/>
            <a:ext cx="1199268" cy="599634"/>
            <a:chOff x="5638801" y="2709863"/>
            <a:chExt cx="495300" cy="247650"/>
          </a:xfrm>
        </p:grpSpPr>
        <p:sp>
          <p:nvSpPr>
            <p:cNvPr id="5" name="Freeform 175">
              <a:extLst>
                <a:ext uri="{FF2B5EF4-FFF2-40B4-BE49-F238E27FC236}">
                  <a16:creationId xmlns:a16="http://schemas.microsoft.com/office/drawing/2014/main" id="{1128C148-1311-E83D-1A20-D5DE7A5C32E8}"/>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2" name="Freeform 178">
              <a:extLst>
                <a:ext uri="{FF2B5EF4-FFF2-40B4-BE49-F238E27FC236}">
                  <a16:creationId xmlns:a16="http://schemas.microsoft.com/office/drawing/2014/main" id="{19061FEC-0BEB-310A-573A-6A509C1D069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pic>
        <p:nvPicPr>
          <p:cNvPr id="3074" name="Picture 2" descr="PHP – Wikipedia tiếng Việ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9819" y="2440840"/>
            <a:ext cx="3932121" cy="2125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760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1"/>
                                        </p:tgtEl>
                                        <p:attrNameLst>
                                          <p:attrName>r</p:attrName>
                                        </p:attrNameLst>
                                      </p:cBhvr>
                                    </p:animRot>
                                    <p:animRot by="-240000">
                                      <p:cBhvr>
                                        <p:cTn id="7" dur="200" fill="hold">
                                          <p:stCondLst>
                                            <p:cond delay="200"/>
                                          </p:stCondLst>
                                        </p:cTn>
                                        <p:tgtEl>
                                          <p:spTgt spid="21"/>
                                        </p:tgtEl>
                                        <p:attrNameLst>
                                          <p:attrName>r</p:attrName>
                                        </p:attrNameLst>
                                      </p:cBhvr>
                                    </p:animRot>
                                    <p:animRot by="240000">
                                      <p:cBhvr>
                                        <p:cTn id="8" dur="200" fill="hold">
                                          <p:stCondLst>
                                            <p:cond delay="400"/>
                                          </p:stCondLst>
                                        </p:cTn>
                                        <p:tgtEl>
                                          <p:spTgt spid="21"/>
                                        </p:tgtEl>
                                        <p:attrNameLst>
                                          <p:attrName>r</p:attrName>
                                        </p:attrNameLst>
                                      </p:cBhvr>
                                    </p:animRot>
                                    <p:animRot by="-240000">
                                      <p:cBhvr>
                                        <p:cTn id="9" dur="200" fill="hold">
                                          <p:stCondLst>
                                            <p:cond delay="600"/>
                                          </p:stCondLst>
                                        </p:cTn>
                                        <p:tgtEl>
                                          <p:spTgt spid="21"/>
                                        </p:tgtEl>
                                        <p:attrNameLst>
                                          <p:attrName>r</p:attrName>
                                        </p:attrNameLst>
                                      </p:cBhvr>
                                    </p:animRot>
                                    <p:animRot by="120000">
                                      <p:cBhvr>
                                        <p:cTn id="10" dur="200" fill="hold">
                                          <p:stCondLst>
                                            <p:cond delay="800"/>
                                          </p:stCondLst>
                                        </p:cTn>
                                        <p:tgtEl>
                                          <p:spTgt spid="21"/>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24"/>
                                        </p:tgtEl>
                                        <p:attrNameLst>
                                          <p:attrName>r</p:attrName>
                                        </p:attrNameLst>
                                      </p:cBhvr>
                                    </p:animRot>
                                    <p:animRot by="-240000">
                                      <p:cBhvr>
                                        <p:cTn id="13" dur="200" fill="hold">
                                          <p:stCondLst>
                                            <p:cond delay="200"/>
                                          </p:stCondLst>
                                        </p:cTn>
                                        <p:tgtEl>
                                          <p:spTgt spid="24"/>
                                        </p:tgtEl>
                                        <p:attrNameLst>
                                          <p:attrName>r</p:attrName>
                                        </p:attrNameLst>
                                      </p:cBhvr>
                                    </p:animRot>
                                    <p:animRot by="240000">
                                      <p:cBhvr>
                                        <p:cTn id="14" dur="200" fill="hold">
                                          <p:stCondLst>
                                            <p:cond delay="400"/>
                                          </p:stCondLst>
                                        </p:cTn>
                                        <p:tgtEl>
                                          <p:spTgt spid="24"/>
                                        </p:tgtEl>
                                        <p:attrNameLst>
                                          <p:attrName>r</p:attrName>
                                        </p:attrNameLst>
                                      </p:cBhvr>
                                    </p:animRot>
                                    <p:animRot by="-240000">
                                      <p:cBhvr>
                                        <p:cTn id="15" dur="200" fill="hold">
                                          <p:stCondLst>
                                            <p:cond delay="600"/>
                                          </p:stCondLst>
                                        </p:cTn>
                                        <p:tgtEl>
                                          <p:spTgt spid="24"/>
                                        </p:tgtEl>
                                        <p:attrNameLst>
                                          <p:attrName>r</p:attrName>
                                        </p:attrNameLst>
                                      </p:cBhvr>
                                    </p:animRot>
                                    <p:animRot by="120000">
                                      <p:cBhvr>
                                        <p:cTn id="16" dur="200" fill="hold">
                                          <p:stCondLst>
                                            <p:cond delay="800"/>
                                          </p:stCondLst>
                                        </p:cTn>
                                        <p:tgtEl>
                                          <p:spTgt spid="24"/>
                                        </p:tgtEl>
                                        <p:attrNameLst>
                                          <p:attrName>r</p:attrName>
                                        </p:attrNameLst>
                                      </p:cBhvr>
                                    </p:animRot>
                                  </p:childTnLst>
                                </p:cTn>
                              </p:par>
                              <p:par>
                                <p:cTn id="17" presetID="2" presetClass="entr" presetSubtype="4"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32" presetClass="emph" presetSubtype="0" fill="hold" grpId="0" nodeType="withEffect">
                                  <p:stCondLst>
                                    <p:cond delay="0"/>
                                  </p:stCondLst>
                                  <p:childTnLst>
                                    <p:animRot by="120000">
                                      <p:cBhvr>
                                        <p:cTn id="26" dur="100" fill="hold">
                                          <p:stCondLst>
                                            <p:cond delay="0"/>
                                          </p:stCondLst>
                                        </p:cTn>
                                        <p:tgtEl>
                                          <p:spTgt spid="2"/>
                                        </p:tgtEl>
                                        <p:attrNameLst>
                                          <p:attrName>r</p:attrName>
                                        </p:attrNameLst>
                                      </p:cBhvr>
                                    </p:animRot>
                                    <p:animRot by="-240000">
                                      <p:cBhvr>
                                        <p:cTn id="27" dur="200" fill="hold">
                                          <p:stCondLst>
                                            <p:cond delay="200"/>
                                          </p:stCondLst>
                                        </p:cTn>
                                        <p:tgtEl>
                                          <p:spTgt spid="2"/>
                                        </p:tgtEl>
                                        <p:attrNameLst>
                                          <p:attrName>r</p:attrName>
                                        </p:attrNameLst>
                                      </p:cBhvr>
                                    </p:animRot>
                                    <p:animRot by="240000">
                                      <p:cBhvr>
                                        <p:cTn id="28" dur="200" fill="hold">
                                          <p:stCondLst>
                                            <p:cond delay="400"/>
                                          </p:stCondLst>
                                        </p:cTn>
                                        <p:tgtEl>
                                          <p:spTgt spid="2"/>
                                        </p:tgtEl>
                                        <p:attrNameLst>
                                          <p:attrName>r</p:attrName>
                                        </p:attrNameLst>
                                      </p:cBhvr>
                                    </p:animRot>
                                    <p:animRot by="-240000">
                                      <p:cBhvr>
                                        <p:cTn id="29" dur="200" fill="hold">
                                          <p:stCondLst>
                                            <p:cond delay="600"/>
                                          </p:stCondLst>
                                        </p:cTn>
                                        <p:tgtEl>
                                          <p:spTgt spid="2"/>
                                        </p:tgtEl>
                                        <p:attrNameLst>
                                          <p:attrName>r</p:attrName>
                                        </p:attrNameLst>
                                      </p:cBhvr>
                                    </p:animRot>
                                    <p:animRot by="120000">
                                      <p:cBhvr>
                                        <p:cTn id="30" dur="200" fill="hold">
                                          <p:stCondLst>
                                            <p:cond delay="800"/>
                                          </p:stCondLst>
                                        </p:cTn>
                                        <p:tgtEl>
                                          <p:spTgt spid="2"/>
                                        </p:tgtEl>
                                        <p:attrNameLst>
                                          <p:attrName>r</p:attrName>
                                        </p:attrNameLst>
                                      </p:cBhvr>
                                    </p:animRot>
                                  </p:childTnLst>
                                </p:cTn>
                              </p:par>
                              <p:par>
                                <p:cTn id="31" presetID="32" presetClass="emph" presetSubtype="0" fill="hold" nodeType="withEffect">
                                  <p:stCondLst>
                                    <p:cond delay="0"/>
                                  </p:stCondLst>
                                  <p:childTnLst>
                                    <p:animRot by="120000">
                                      <p:cBhvr>
                                        <p:cTn id="32" dur="100" fill="hold">
                                          <p:stCondLst>
                                            <p:cond delay="0"/>
                                          </p:stCondLst>
                                        </p:cTn>
                                        <p:tgtEl>
                                          <p:spTgt spid="3"/>
                                        </p:tgtEl>
                                        <p:attrNameLst>
                                          <p:attrName>r</p:attrName>
                                        </p:attrNameLst>
                                      </p:cBhvr>
                                    </p:animRot>
                                    <p:animRot by="-240000">
                                      <p:cBhvr>
                                        <p:cTn id="33" dur="200" fill="hold">
                                          <p:stCondLst>
                                            <p:cond delay="200"/>
                                          </p:stCondLst>
                                        </p:cTn>
                                        <p:tgtEl>
                                          <p:spTgt spid="3"/>
                                        </p:tgtEl>
                                        <p:attrNameLst>
                                          <p:attrName>r</p:attrName>
                                        </p:attrNameLst>
                                      </p:cBhvr>
                                    </p:animRot>
                                    <p:animRot by="240000">
                                      <p:cBhvr>
                                        <p:cTn id="34" dur="200" fill="hold">
                                          <p:stCondLst>
                                            <p:cond delay="400"/>
                                          </p:stCondLst>
                                        </p:cTn>
                                        <p:tgtEl>
                                          <p:spTgt spid="3"/>
                                        </p:tgtEl>
                                        <p:attrNameLst>
                                          <p:attrName>r</p:attrName>
                                        </p:attrNameLst>
                                      </p:cBhvr>
                                    </p:animRot>
                                    <p:animRot by="-240000">
                                      <p:cBhvr>
                                        <p:cTn id="35" dur="200" fill="hold">
                                          <p:stCondLst>
                                            <p:cond delay="600"/>
                                          </p:stCondLst>
                                        </p:cTn>
                                        <p:tgtEl>
                                          <p:spTgt spid="3"/>
                                        </p:tgtEl>
                                        <p:attrNameLst>
                                          <p:attrName>r</p:attrName>
                                        </p:attrNameLst>
                                      </p:cBhvr>
                                    </p:animRot>
                                    <p:animRot by="120000">
                                      <p:cBhvr>
                                        <p:cTn id="36"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1" grpId="0" animBg="1"/>
      <p:bldP spid="22" grpId="0" animBg="1"/>
      <p:bldP spid="24" grpId="0" animBg="1"/>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86">
            <a:extLst>
              <a:ext uri="{FF2B5EF4-FFF2-40B4-BE49-F238E27FC236}">
                <a16:creationId xmlns:a16="http://schemas.microsoft.com/office/drawing/2014/main" id="{803B4B2F-682B-2934-AD6F-D30B9228E442}"/>
              </a:ext>
            </a:extLst>
          </p:cNvPr>
          <p:cNvSpPr>
            <a:spLocks/>
          </p:cNvSpPr>
          <p:nvPr/>
        </p:nvSpPr>
        <p:spPr bwMode="auto">
          <a:xfrm>
            <a:off x="1540606" y="1770507"/>
            <a:ext cx="1383484" cy="1394828"/>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228600" dir="2700000" algn="tl" rotWithShape="0">
              <a:prstClr val="black"/>
            </a:outerShdw>
          </a:effectLst>
        </p:spPr>
        <p:txBody>
          <a:bodyPr vert="horz" wrap="square" lIns="91440" tIns="144000" rIns="108000" bIns="36000" numCol="1" anchor="ctr" anchorCtr="0" compatLnSpc="1">
            <a:prstTxWarp prst="textNoShape">
              <a:avLst/>
            </a:prstTxWarp>
          </a:bodyPr>
          <a:lstStyle/>
          <a:p>
            <a:pPr algn="ctr"/>
            <a:endParaRPr lang="en-US" dirty="0"/>
          </a:p>
        </p:txBody>
      </p:sp>
      <p:sp>
        <p:nvSpPr>
          <p:cNvPr id="4" name="Title 3">
            <a:extLst>
              <a:ext uri="{FF2B5EF4-FFF2-40B4-BE49-F238E27FC236}">
                <a16:creationId xmlns:a16="http://schemas.microsoft.com/office/drawing/2014/main" id="{FE7DD147-0A38-4E87-9D9A-1D9976EF17CE}"/>
              </a:ext>
            </a:extLst>
          </p:cNvPr>
          <p:cNvSpPr>
            <a:spLocks noGrp="1"/>
          </p:cNvSpPr>
          <p:nvPr>
            <p:ph type="title"/>
          </p:nvPr>
        </p:nvSpPr>
        <p:spPr/>
        <p:txBody>
          <a:bodyPr/>
          <a:lstStyle/>
          <a:p>
            <a:r>
              <a:rPr lang="es-ES" dirty="0" smtClean="0"/>
              <a:t>PHÂN TÍCH VÀ THIẾT KẾ </a:t>
            </a:r>
            <a:endParaRPr lang="en-US" dirty="0"/>
          </a:p>
        </p:txBody>
      </p:sp>
      <p:sp>
        <p:nvSpPr>
          <p:cNvPr id="49" name="Marcador de texto 48">
            <a:extLst>
              <a:ext uri="{FF2B5EF4-FFF2-40B4-BE49-F238E27FC236}">
                <a16:creationId xmlns:a16="http://schemas.microsoft.com/office/drawing/2014/main" id="{4EB904FE-D344-A580-71AD-744B249AC81B}"/>
              </a:ext>
            </a:extLst>
          </p:cNvPr>
          <p:cNvSpPr>
            <a:spLocks noGrp="1"/>
          </p:cNvSpPr>
          <p:nvPr>
            <p:ph type="body" idx="23"/>
          </p:nvPr>
        </p:nvSpPr>
        <p:spPr/>
        <p:txBody>
          <a:bodyPr/>
          <a:lstStyle/>
          <a:p>
            <a:r>
              <a:rPr lang="es-ES" dirty="0" smtClean="0"/>
              <a:t>02</a:t>
            </a:r>
            <a:endParaRPr lang="es-ES" dirty="0"/>
          </a:p>
        </p:txBody>
      </p:sp>
      <p:sp>
        <p:nvSpPr>
          <p:cNvPr id="27" name="Freeform 298">
            <a:extLst>
              <a:ext uri="{FF2B5EF4-FFF2-40B4-BE49-F238E27FC236}">
                <a16:creationId xmlns:a16="http://schemas.microsoft.com/office/drawing/2014/main" id="{9E3C171D-2DC7-4D8C-70B2-8F2C6523F011}"/>
              </a:ext>
            </a:extLst>
          </p:cNvPr>
          <p:cNvSpPr>
            <a:spLocks/>
          </p:cNvSpPr>
          <p:nvPr/>
        </p:nvSpPr>
        <p:spPr bwMode="auto">
          <a:xfrm>
            <a:off x="4575658" y="4402694"/>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8" name="Freeform 302">
            <a:extLst>
              <a:ext uri="{FF2B5EF4-FFF2-40B4-BE49-F238E27FC236}">
                <a16:creationId xmlns:a16="http://schemas.microsoft.com/office/drawing/2014/main" id="{03B17A83-0C94-E052-EC43-D24AF9B8366D}"/>
              </a:ext>
            </a:extLst>
          </p:cNvPr>
          <p:cNvSpPr>
            <a:spLocks/>
          </p:cNvSpPr>
          <p:nvPr/>
        </p:nvSpPr>
        <p:spPr bwMode="auto">
          <a:xfrm>
            <a:off x="8454185" y="3793269"/>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9" name="Freeform 157">
            <a:extLst>
              <a:ext uri="{FF2B5EF4-FFF2-40B4-BE49-F238E27FC236}">
                <a16:creationId xmlns:a16="http://schemas.microsoft.com/office/drawing/2014/main" id="{A7229990-9016-2960-8690-5FA6CEA8A671}"/>
              </a:ext>
            </a:extLst>
          </p:cNvPr>
          <p:cNvSpPr>
            <a:spLocks noEditPoints="1"/>
          </p:cNvSpPr>
          <p:nvPr/>
        </p:nvSpPr>
        <p:spPr bwMode="auto">
          <a:xfrm>
            <a:off x="775079" y="4004908"/>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0" name="Freeform 159">
            <a:extLst>
              <a:ext uri="{FF2B5EF4-FFF2-40B4-BE49-F238E27FC236}">
                <a16:creationId xmlns:a16="http://schemas.microsoft.com/office/drawing/2014/main" id="{F6CE67D6-0348-BAC9-4B29-C860B3E25B9F}"/>
              </a:ext>
            </a:extLst>
          </p:cNvPr>
          <p:cNvSpPr>
            <a:spLocks noEditPoints="1"/>
          </p:cNvSpPr>
          <p:nvPr/>
        </p:nvSpPr>
        <p:spPr bwMode="auto">
          <a:xfrm>
            <a:off x="3699264" y="564104"/>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1" name="Freeform 310">
            <a:extLst>
              <a:ext uri="{FF2B5EF4-FFF2-40B4-BE49-F238E27FC236}">
                <a16:creationId xmlns:a16="http://schemas.microsoft.com/office/drawing/2014/main" id="{15E7B6E4-AFF1-1E0E-B148-E74DE74E0AFB}"/>
              </a:ext>
            </a:extLst>
          </p:cNvPr>
          <p:cNvSpPr>
            <a:spLocks noEditPoints="1"/>
          </p:cNvSpPr>
          <p:nvPr/>
        </p:nvSpPr>
        <p:spPr bwMode="auto">
          <a:xfrm>
            <a:off x="7174566" y="1398553"/>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58" name="Grupo 57">
            <a:extLst>
              <a:ext uri="{FF2B5EF4-FFF2-40B4-BE49-F238E27FC236}">
                <a16:creationId xmlns:a16="http://schemas.microsoft.com/office/drawing/2014/main" id="{123E30B8-6011-4205-8EAE-2EBE73BEFDFF}"/>
              </a:ext>
            </a:extLst>
          </p:cNvPr>
          <p:cNvGrpSpPr/>
          <p:nvPr/>
        </p:nvGrpSpPr>
        <p:grpSpPr>
          <a:xfrm>
            <a:off x="6293584" y="4050218"/>
            <a:ext cx="773659" cy="963355"/>
            <a:chOff x="6696077" y="2921001"/>
            <a:chExt cx="330200" cy="411163"/>
          </a:xfrm>
        </p:grpSpPr>
        <p:sp>
          <p:nvSpPr>
            <p:cNvPr id="59" name="Freeform 245">
              <a:extLst>
                <a:ext uri="{FF2B5EF4-FFF2-40B4-BE49-F238E27FC236}">
                  <a16:creationId xmlns:a16="http://schemas.microsoft.com/office/drawing/2014/main" id="{B96650D3-7D53-E5C6-3491-F978C491FA7C}"/>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60" name="Grupo 59">
              <a:extLst>
                <a:ext uri="{FF2B5EF4-FFF2-40B4-BE49-F238E27FC236}">
                  <a16:creationId xmlns:a16="http://schemas.microsoft.com/office/drawing/2014/main" id="{E83D68C9-B6E2-2C0F-427B-A56B7CF63197}"/>
                </a:ext>
              </a:extLst>
            </p:cNvPr>
            <p:cNvGrpSpPr/>
            <p:nvPr/>
          </p:nvGrpSpPr>
          <p:grpSpPr>
            <a:xfrm>
              <a:off x="6699249" y="2924175"/>
              <a:ext cx="323854" cy="407989"/>
              <a:chOff x="6699249" y="2924175"/>
              <a:chExt cx="323854" cy="407989"/>
            </a:xfrm>
          </p:grpSpPr>
          <p:grpSp>
            <p:nvGrpSpPr>
              <p:cNvPr id="61" name="Grupo 60">
                <a:extLst>
                  <a:ext uri="{FF2B5EF4-FFF2-40B4-BE49-F238E27FC236}">
                    <a16:creationId xmlns:a16="http://schemas.microsoft.com/office/drawing/2014/main" id="{16B7F383-5B88-BB2B-DEA9-0BE31EDB03C1}"/>
                  </a:ext>
                </a:extLst>
              </p:cNvPr>
              <p:cNvGrpSpPr/>
              <p:nvPr/>
            </p:nvGrpSpPr>
            <p:grpSpPr>
              <a:xfrm>
                <a:off x="6699249" y="2924175"/>
                <a:ext cx="323854" cy="407989"/>
                <a:chOff x="6699249" y="2924175"/>
                <a:chExt cx="323854" cy="407989"/>
              </a:xfrm>
            </p:grpSpPr>
            <p:sp>
              <p:nvSpPr>
                <p:cNvPr id="64" name="Freeform 244">
                  <a:extLst>
                    <a:ext uri="{FF2B5EF4-FFF2-40B4-BE49-F238E27FC236}">
                      <a16:creationId xmlns:a16="http://schemas.microsoft.com/office/drawing/2014/main" id="{3E691A2C-AB9B-1D0A-FA7D-57FAA72CB871}"/>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65" name="Freeform 246">
                  <a:extLst>
                    <a:ext uri="{FF2B5EF4-FFF2-40B4-BE49-F238E27FC236}">
                      <a16:creationId xmlns:a16="http://schemas.microsoft.com/office/drawing/2014/main" id="{285D4C80-8686-E8E3-2A1C-BDE62D4E5A76}"/>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66" name="Freeform 248">
                  <a:extLst>
                    <a:ext uri="{FF2B5EF4-FFF2-40B4-BE49-F238E27FC236}">
                      <a16:creationId xmlns:a16="http://schemas.microsoft.com/office/drawing/2014/main" id="{2B30224C-8230-C5ED-E760-290382344116}"/>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sp>
            <p:nvSpPr>
              <p:cNvPr id="62" name="Freeform 249">
                <a:extLst>
                  <a:ext uri="{FF2B5EF4-FFF2-40B4-BE49-F238E27FC236}">
                    <a16:creationId xmlns:a16="http://schemas.microsoft.com/office/drawing/2014/main" id="{471DB5D0-0AFF-63BB-09F3-656FFE426B98}"/>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63" name="Freeform 250">
                <a:extLst>
                  <a:ext uri="{FF2B5EF4-FFF2-40B4-BE49-F238E27FC236}">
                    <a16:creationId xmlns:a16="http://schemas.microsoft.com/office/drawing/2014/main" id="{0195BF33-2D4D-2DF4-6EE9-AFCCE41CF048}"/>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grpSp>
      <p:sp>
        <p:nvSpPr>
          <p:cNvPr id="68" name="Freeform 186">
            <a:extLst>
              <a:ext uri="{FF2B5EF4-FFF2-40B4-BE49-F238E27FC236}">
                <a16:creationId xmlns:a16="http://schemas.microsoft.com/office/drawing/2014/main" id="{5F1E9CD3-BE49-0B63-0AFB-C8ABB526A614}"/>
              </a:ext>
            </a:extLst>
          </p:cNvPr>
          <p:cNvSpPr>
            <a:spLocks/>
          </p:cNvSpPr>
          <p:nvPr/>
        </p:nvSpPr>
        <p:spPr bwMode="auto">
          <a:xfrm>
            <a:off x="8301313" y="4316925"/>
            <a:ext cx="590213" cy="595052"/>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45720" rIns="91440" bIns="45720" numCol="1" anchor="t" anchorCtr="0" compatLnSpc="1">
            <a:prstTxWarp prst="textNoShape">
              <a:avLst/>
            </a:prstTxWarp>
          </a:bodyPr>
          <a:lstStyle/>
          <a:p>
            <a:endParaRPr lang="es-ES" dirty="0"/>
          </a:p>
        </p:txBody>
      </p:sp>
      <p:sp>
        <p:nvSpPr>
          <p:cNvPr id="73" name="Elipse 72">
            <a:extLst>
              <a:ext uri="{FF2B5EF4-FFF2-40B4-BE49-F238E27FC236}">
                <a16:creationId xmlns:a16="http://schemas.microsoft.com/office/drawing/2014/main" id="{8B8F7A7E-7F5B-8661-7F6F-07007470317F}"/>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4" name="Elipse 73">
            <a:extLst>
              <a:ext uri="{FF2B5EF4-FFF2-40B4-BE49-F238E27FC236}">
                <a16:creationId xmlns:a16="http://schemas.microsoft.com/office/drawing/2014/main" id="{774A71D6-F2DF-80F0-D5CF-0173ECB5D1BD}"/>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75" name="Elipse 74">
            <a:extLst>
              <a:ext uri="{FF2B5EF4-FFF2-40B4-BE49-F238E27FC236}">
                <a16:creationId xmlns:a16="http://schemas.microsoft.com/office/drawing/2014/main" id="{DAFB6806-7AD6-B3C4-B764-31BD6E497AB7}"/>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2" name="Freeform 233">
            <a:extLst>
              <a:ext uri="{FF2B5EF4-FFF2-40B4-BE49-F238E27FC236}">
                <a16:creationId xmlns:a16="http://schemas.microsoft.com/office/drawing/2014/main" id="{41DF4908-3F87-B8CE-158E-73BDD51B7786}"/>
              </a:ext>
            </a:extLst>
          </p:cNvPr>
          <p:cNvSpPr>
            <a:spLocks/>
          </p:cNvSpPr>
          <p:nvPr/>
        </p:nvSpPr>
        <p:spPr bwMode="auto">
          <a:xfrm>
            <a:off x="132134" y="4909156"/>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 name="Freeform 235">
            <a:extLst>
              <a:ext uri="{FF2B5EF4-FFF2-40B4-BE49-F238E27FC236}">
                <a16:creationId xmlns:a16="http://schemas.microsoft.com/office/drawing/2014/main" id="{E77BC358-E5CA-7CAC-A0AE-5F7398EB9E43}"/>
              </a:ext>
            </a:extLst>
          </p:cNvPr>
          <p:cNvSpPr>
            <a:spLocks/>
          </p:cNvSpPr>
          <p:nvPr/>
        </p:nvSpPr>
        <p:spPr bwMode="auto">
          <a:xfrm>
            <a:off x="6876198" y="-18852"/>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Tree>
    <p:extLst>
      <p:ext uri="{BB962C8B-B14F-4D97-AF65-F5344CB8AC3E}">
        <p14:creationId xmlns:p14="http://schemas.microsoft.com/office/powerpoint/2010/main" val="450544957"/>
      </p:ext>
    </p:extLst>
  </p:cSld>
  <p:clrMapOvr>
    <a:masterClrMapping/>
  </p:clrMapOvr>
  <mc:AlternateContent xmlns:mc="http://schemas.openxmlformats.org/markup-compatibility/2006" xmlns:p14="http://schemas.microsoft.com/office/powerpoint/2010/main">
    <mc:Choice Requires="p14">
      <p:transition spd="slow" p14:dur="2000" advTm="133"/>
    </mc:Choice>
    <mc:Fallback xmlns="">
      <p:transition spd="slow" advTm="13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2" presetClass="emph" presetSubtype="0" fill="hold" grpId="0" nodeType="clickEffect">
                                  <p:stCondLst>
                                    <p:cond delay="0"/>
                                  </p:stCondLst>
                                  <p:childTnLst>
                                    <p:animRot by="120000">
                                      <p:cBhvr>
                                        <p:cTn id="20" dur="100" fill="hold">
                                          <p:stCondLst>
                                            <p:cond delay="0"/>
                                          </p:stCondLst>
                                        </p:cTn>
                                        <p:tgtEl>
                                          <p:spTgt spid="6"/>
                                        </p:tgtEl>
                                        <p:attrNameLst>
                                          <p:attrName>r</p:attrName>
                                        </p:attrNameLst>
                                      </p:cBhvr>
                                    </p:animRot>
                                    <p:animRot by="-240000">
                                      <p:cBhvr>
                                        <p:cTn id="21" dur="200" fill="hold">
                                          <p:stCondLst>
                                            <p:cond delay="200"/>
                                          </p:stCondLst>
                                        </p:cTn>
                                        <p:tgtEl>
                                          <p:spTgt spid="6"/>
                                        </p:tgtEl>
                                        <p:attrNameLst>
                                          <p:attrName>r</p:attrName>
                                        </p:attrNameLst>
                                      </p:cBhvr>
                                    </p:animRot>
                                    <p:animRot by="240000">
                                      <p:cBhvr>
                                        <p:cTn id="22" dur="200" fill="hold">
                                          <p:stCondLst>
                                            <p:cond delay="400"/>
                                          </p:stCondLst>
                                        </p:cTn>
                                        <p:tgtEl>
                                          <p:spTgt spid="6"/>
                                        </p:tgtEl>
                                        <p:attrNameLst>
                                          <p:attrName>r</p:attrName>
                                        </p:attrNameLst>
                                      </p:cBhvr>
                                    </p:animRot>
                                    <p:animRot by="-240000">
                                      <p:cBhvr>
                                        <p:cTn id="23" dur="200" fill="hold">
                                          <p:stCondLst>
                                            <p:cond delay="600"/>
                                          </p:stCondLst>
                                        </p:cTn>
                                        <p:tgtEl>
                                          <p:spTgt spid="6"/>
                                        </p:tgtEl>
                                        <p:attrNameLst>
                                          <p:attrName>r</p:attrName>
                                        </p:attrNameLst>
                                      </p:cBhvr>
                                    </p:animRot>
                                    <p:animRot by="120000">
                                      <p:cBhvr>
                                        <p:cTn id="24" dur="200" fill="hold">
                                          <p:stCondLst>
                                            <p:cond delay="800"/>
                                          </p:stCondLst>
                                        </p:cTn>
                                        <p:tgtEl>
                                          <p:spTgt spid="6"/>
                                        </p:tgtEl>
                                        <p:attrNameLst>
                                          <p:attrName>r</p:attrName>
                                        </p:attrNameLst>
                                      </p:cBhvr>
                                    </p:animRot>
                                  </p:childTnLst>
                                </p:cTn>
                              </p:par>
                              <p:par>
                                <p:cTn id="25" presetID="32" presetClass="emph" presetSubtype="0" fill="hold" nodeType="withEffect">
                                  <p:stCondLst>
                                    <p:cond delay="0"/>
                                  </p:stCondLst>
                                  <p:childTnLst>
                                    <p:animRot by="120000">
                                      <p:cBhvr>
                                        <p:cTn id="26" dur="100" fill="hold">
                                          <p:stCondLst>
                                            <p:cond delay="0"/>
                                          </p:stCondLst>
                                        </p:cTn>
                                        <p:tgtEl>
                                          <p:spTgt spid="58"/>
                                        </p:tgtEl>
                                        <p:attrNameLst>
                                          <p:attrName>r</p:attrName>
                                        </p:attrNameLst>
                                      </p:cBhvr>
                                    </p:animRot>
                                    <p:animRot by="-240000">
                                      <p:cBhvr>
                                        <p:cTn id="27" dur="200" fill="hold">
                                          <p:stCondLst>
                                            <p:cond delay="200"/>
                                          </p:stCondLst>
                                        </p:cTn>
                                        <p:tgtEl>
                                          <p:spTgt spid="58"/>
                                        </p:tgtEl>
                                        <p:attrNameLst>
                                          <p:attrName>r</p:attrName>
                                        </p:attrNameLst>
                                      </p:cBhvr>
                                    </p:animRot>
                                    <p:animRot by="240000">
                                      <p:cBhvr>
                                        <p:cTn id="28" dur="200" fill="hold">
                                          <p:stCondLst>
                                            <p:cond delay="400"/>
                                          </p:stCondLst>
                                        </p:cTn>
                                        <p:tgtEl>
                                          <p:spTgt spid="58"/>
                                        </p:tgtEl>
                                        <p:attrNameLst>
                                          <p:attrName>r</p:attrName>
                                        </p:attrNameLst>
                                      </p:cBhvr>
                                    </p:animRot>
                                    <p:animRot by="-240000">
                                      <p:cBhvr>
                                        <p:cTn id="29" dur="200" fill="hold">
                                          <p:stCondLst>
                                            <p:cond delay="600"/>
                                          </p:stCondLst>
                                        </p:cTn>
                                        <p:tgtEl>
                                          <p:spTgt spid="58"/>
                                        </p:tgtEl>
                                        <p:attrNameLst>
                                          <p:attrName>r</p:attrName>
                                        </p:attrNameLst>
                                      </p:cBhvr>
                                    </p:animRot>
                                    <p:animRot by="120000">
                                      <p:cBhvr>
                                        <p:cTn id="30" dur="200" fill="hold">
                                          <p:stCondLst>
                                            <p:cond delay="800"/>
                                          </p:stCondLst>
                                        </p:cTn>
                                        <p:tgtEl>
                                          <p:spTgt spid="58"/>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68"/>
                                        </p:tgtEl>
                                        <p:attrNameLst>
                                          <p:attrName>r</p:attrName>
                                        </p:attrNameLst>
                                      </p:cBhvr>
                                    </p:animRot>
                                    <p:animRot by="-240000">
                                      <p:cBhvr>
                                        <p:cTn id="33" dur="200" fill="hold">
                                          <p:stCondLst>
                                            <p:cond delay="200"/>
                                          </p:stCondLst>
                                        </p:cTn>
                                        <p:tgtEl>
                                          <p:spTgt spid="68"/>
                                        </p:tgtEl>
                                        <p:attrNameLst>
                                          <p:attrName>r</p:attrName>
                                        </p:attrNameLst>
                                      </p:cBhvr>
                                    </p:animRot>
                                    <p:animRot by="240000">
                                      <p:cBhvr>
                                        <p:cTn id="34" dur="200" fill="hold">
                                          <p:stCondLst>
                                            <p:cond delay="400"/>
                                          </p:stCondLst>
                                        </p:cTn>
                                        <p:tgtEl>
                                          <p:spTgt spid="68"/>
                                        </p:tgtEl>
                                        <p:attrNameLst>
                                          <p:attrName>r</p:attrName>
                                        </p:attrNameLst>
                                      </p:cBhvr>
                                    </p:animRot>
                                    <p:animRot by="-240000">
                                      <p:cBhvr>
                                        <p:cTn id="35" dur="200" fill="hold">
                                          <p:stCondLst>
                                            <p:cond delay="600"/>
                                          </p:stCondLst>
                                        </p:cTn>
                                        <p:tgtEl>
                                          <p:spTgt spid="68"/>
                                        </p:tgtEl>
                                        <p:attrNameLst>
                                          <p:attrName>r</p:attrName>
                                        </p:attrNameLst>
                                      </p:cBhvr>
                                    </p:animRot>
                                    <p:animRot by="120000">
                                      <p:cBhvr>
                                        <p:cTn id="36" dur="200" fill="hold">
                                          <p:stCondLst>
                                            <p:cond delay="800"/>
                                          </p:stCondLst>
                                        </p:cTn>
                                        <p:tgtEl>
                                          <p:spTgt spid="68"/>
                                        </p:tgtEl>
                                        <p:attrNameLst>
                                          <p:attrName>r</p:attrName>
                                        </p:attrNameLst>
                                      </p:cBhvr>
                                    </p:animRot>
                                  </p:childTnLst>
                                </p:cTn>
                              </p:par>
                              <p:par>
                                <p:cTn id="37" presetID="32" presetClass="emph" presetSubtype="0" fill="hold" grpId="0" nodeType="withEffect">
                                  <p:stCondLst>
                                    <p:cond delay="0"/>
                                  </p:stCondLst>
                                  <p:childTnLst>
                                    <p:animRot by="120000">
                                      <p:cBhvr>
                                        <p:cTn id="38" dur="100" fill="hold">
                                          <p:stCondLst>
                                            <p:cond delay="0"/>
                                          </p:stCondLst>
                                        </p:cTn>
                                        <p:tgtEl>
                                          <p:spTgt spid="2"/>
                                        </p:tgtEl>
                                        <p:attrNameLst>
                                          <p:attrName>r</p:attrName>
                                        </p:attrNameLst>
                                      </p:cBhvr>
                                    </p:animRot>
                                    <p:animRot by="-240000">
                                      <p:cBhvr>
                                        <p:cTn id="39" dur="200" fill="hold">
                                          <p:stCondLst>
                                            <p:cond delay="200"/>
                                          </p:stCondLst>
                                        </p:cTn>
                                        <p:tgtEl>
                                          <p:spTgt spid="2"/>
                                        </p:tgtEl>
                                        <p:attrNameLst>
                                          <p:attrName>r</p:attrName>
                                        </p:attrNameLst>
                                      </p:cBhvr>
                                    </p:animRot>
                                    <p:animRot by="240000">
                                      <p:cBhvr>
                                        <p:cTn id="40" dur="200" fill="hold">
                                          <p:stCondLst>
                                            <p:cond delay="400"/>
                                          </p:stCondLst>
                                        </p:cTn>
                                        <p:tgtEl>
                                          <p:spTgt spid="2"/>
                                        </p:tgtEl>
                                        <p:attrNameLst>
                                          <p:attrName>r</p:attrName>
                                        </p:attrNameLst>
                                      </p:cBhvr>
                                    </p:animRot>
                                    <p:animRot by="-240000">
                                      <p:cBhvr>
                                        <p:cTn id="41" dur="200" fill="hold">
                                          <p:stCondLst>
                                            <p:cond delay="600"/>
                                          </p:stCondLst>
                                        </p:cTn>
                                        <p:tgtEl>
                                          <p:spTgt spid="2"/>
                                        </p:tgtEl>
                                        <p:attrNameLst>
                                          <p:attrName>r</p:attrName>
                                        </p:attrNameLst>
                                      </p:cBhvr>
                                    </p:animRot>
                                    <p:animRot by="120000">
                                      <p:cBhvr>
                                        <p:cTn id="42" dur="200" fill="hold">
                                          <p:stCondLst>
                                            <p:cond delay="800"/>
                                          </p:stCondLst>
                                        </p:cTn>
                                        <p:tgtEl>
                                          <p:spTgt spid="2"/>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
                                        </p:tgtEl>
                                        <p:attrNameLst>
                                          <p:attrName>r</p:attrName>
                                        </p:attrNameLst>
                                      </p:cBhvr>
                                    </p:animRot>
                                    <p:animRot by="-240000">
                                      <p:cBhvr>
                                        <p:cTn id="45" dur="200" fill="hold">
                                          <p:stCondLst>
                                            <p:cond delay="200"/>
                                          </p:stCondLst>
                                        </p:cTn>
                                        <p:tgtEl>
                                          <p:spTgt spid="3"/>
                                        </p:tgtEl>
                                        <p:attrNameLst>
                                          <p:attrName>r</p:attrName>
                                        </p:attrNameLst>
                                      </p:cBhvr>
                                    </p:animRot>
                                    <p:animRot by="240000">
                                      <p:cBhvr>
                                        <p:cTn id="46" dur="200" fill="hold">
                                          <p:stCondLst>
                                            <p:cond delay="400"/>
                                          </p:stCondLst>
                                        </p:cTn>
                                        <p:tgtEl>
                                          <p:spTgt spid="3"/>
                                        </p:tgtEl>
                                        <p:attrNameLst>
                                          <p:attrName>r</p:attrName>
                                        </p:attrNameLst>
                                      </p:cBhvr>
                                    </p:animRot>
                                    <p:animRot by="-240000">
                                      <p:cBhvr>
                                        <p:cTn id="47" dur="200" fill="hold">
                                          <p:stCondLst>
                                            <p:cond delay="600"/>
                                          </p:stCondLst>
                                        </p:cTn>
                                        <p:tgtEl>
                                          <p:spTgt spid="3"/>
                                        </p:tgtEl>
                                        <p:attrNameLst>
                                          <p:attrName>r</p:attrName>
                                        </p:attrNameLst>
                                      </p:cBhvr>
                                    </p:animRot>
                                    <p:animRot by="120000">
                                      <p:cBhvr>
                                        <p:cTn id="48"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7" grpId="0" animBg="1"/>
      <p:bldP spid="29" grpId="0" animBg="1"/>
      <p:bldP spid="31" grpId="0" animBg="1"/>
      <p:bldP spid="68" grpId="0" animBg="1"/>
      <p:bldP spid="2"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220">
            <a:extLst>
              <a:ext uri="{FF2B5EF4-FFF2-40B4-BE49-F238E27FC236}">
                <a16:creationId xmlns:a16="http://schemas.microsoft.com/office/drawing/2014/main" id="{DEABDC2A-0D88-E8AB-1A53-42C1CE2A7706}"/>
              </a:ext>
            </a:extLst>
          </p:cNvPr>
          <p:cNvSpPr>
            <a:spLocks/>
          </p:cNvSpPr>
          <p:nvPr/>
        </p:nvSpPr>
        <p:spPr bwMode="auto">
          <a:xfrm rot="5400000">
            <a:off x="-134141" y="4695154"/>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7" name="Freeform 233">
            <a:extLst>
              <a:ext uri="{FF2B5EF4-FFF2-40B4-BE49-F238E27FC236}">
                <a16:creationId xmlns:a16="http://schemas.microsoft.com/office/drawing/2014/main" id="{06A8CBFC-8606-992B-1CA4-5AC5A53465D7}"/>
              </a:ext>
            </a:extLst>
          </p:cNvPr>
          <p:cNvSpPr>
            <a:spLocks/>
          </p:cNvSpPr>
          <p:nvPr/>
        </p:nvSpPr>
        <p:spPr bwMode="auto">
          <a:xfrm>
            <a:off x="6469376" y="4985007"/>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8" name="Freeform 298">
            <a:extLst>
              <a:ext uri="{FF2B5EF4-FFF2-40B4-BE49-F238E27FC236}">
                <a16:creationId xmlns:a16="http://schemas.microsoft.com/office/drawing/2014/main" id="{14012528-C17E-E318-819B-58AEC4D79188}"/>
              </a:ext>
            </a:extLst>
          </p:cNvPr>
          <p:cNvSpPr>
            <a:spLocks/>
          </p:cNvSpPr>
          <p:nvPr/>
        </p:nvSpPr>
        <p:spPr bwMode="auto">
          <a:xfrm>
            <a:off x="2360579" y="4446587"/>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13" name="TextBox 12"/>
          <p:cNvSpPr txBox="1"/>
          <p:nvPr/>
        </p:nvSpPr>
        <p:spPr>
          <a:xfrm>
            <a:off x="348639" y="289932"/>
            <a:ext cx="5243015" cy="553998"/>
          </a:xfrm>
          <a:prstGeom prst="rect">
            <a:avLst/>
          </a:prstGeom>
          <a:noFill/>
        </p:spPr>
        <p:txBody>
          <a:bodyPr wrap="square" rtlCol="0">
            <a:spAutoFit/>
          </a:bodyPr>
          <a:lstStyle/>
          <a:p>
            <a:r>
              <a:rPr lang="en-US" sz="3000" b="1" dirty="0" err="1" smtClean="0">
                <a:latin typeface="+mj-lt"/>
              </a:rPr>
              <a:t>Quá</a:t>
            </a:r>
            <a:r>
              <a:rPr lang="en-US" sz="3000" b="1" dirty="0" smtClean="0">
                <a:latin typeface="+mj-lt"/>
              </a:rPr>
              <a:t> </a:t>
            </a:r>
            <a:r>
              <a:rPr lang="en-US" sz="3000" b="1" dirty="0" err="1" smtClean="0">
                <a:latin typeface="+mj-lt"/>
              </a:rPr>
              <a:t>trình</a:t>
            </a:r>
            <a:r>
              <a:rPr lang="en-US" sz="3000" b="1" dirty="0" smtClean="0">
                <a:latin typeface="+mj-lt"/>
              </a:rPr>
              <a:t> </a:t>
            </a:r>
            <a:r>
              <a:rPr lang="en-US" sz="3000" b="1" dirty="0" err="1" smtClean="0">
                <a:latin typeface="+mj-lt"/>
              </a:rPr>
              <a:t>thực</a:t>
            </a:r>
            <a:r>
              <a:rPr lang="en-US" sz="3000" b="1" dirty="0" smtClean="0">
                <a:latin typeface="+mj-lt"/>
              </a:rPr>
              <a:t> </a:t>
            </a:r>
            <a:r>
              <a:rPr lang="en-US" sz="3000" b="1" dirty="0" err="1" smtClean="0">
                <a:latin typeface="+mj-lt"/>
              </a:rPr>
              <a:t>hiện</a:t>
            </a:r>
            <a:endParaRPr lang="en-US" sz="3000" b="1" dirty="0">
              <a:latin typeface="+mj-lt"/>
            </a:endParaRPr>
          </a:p>
        </p:txBody>
      </p:sp>
      <p:pic>
        <p:nvPicPr>
          <p:cNvPr id="2050" name="Picture 2" descr="Cài đặt Nginx FastCGI Cache để giảm thời gian phản hồi của máy chủ - Thích  de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5153" y="1076544"/>
            <a:ext cx="6907588" cy="3514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30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86">
            <a:extLst>
              <a:ext uri="{FF2B5EF4-FFF2-40B4-BE49-F238E27FC236}">
                <a16:creationId xmlns:a16="http://schemas.microsoft.com/office/drawing/2014/main" id="{803B4B2F-682B-2934-AD6F-D30B9228E442}"/>
              </a:ext>
            </a:extLst>
          </p:cNvPr>
          <p:cNvSpPr>
            <a:spLocks/>
          </p:cNvSpPr>
          <p:nvPr/>
        </p:nvSpPr>
        <p:spPr bwMode="auto">
          <a:xfrm>
            <a:off x="1540606" y="1770507"/>
            <a:ext cx="1383484" cy="1394828"/>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228600" dir="2700000" algn="tl" rotWithShape="0">
              <a:prstClr val="black"/>
            </a:outerShdw>
          </a:effectLst>
        </p:spPr>
        <p:txBody>
          <a:bodyPr vert="horz" wrap="square" lIns="91440" tIns="144000" rIns="108000" bIns="36000" numCol="1" anchor="ctr" anchorCtr="0" compatLnSpc="1">
            <a:prstTxWarp prst="textNoShape">
              <a:avLst/>
            </a:prstTxWarp>
          </a:bodyPr>
          <a:lstStyle/>
          <a:p>
            <a:pPr algn="ctr"/>
            <a:endParaRPr lang="en-US" dirty="0"/>
          </a:p>
        </p:txBody>
      </p:sp>
      <p:sp>
        <p:nvSpPr>
          <p:cNvPr id="4" name="Title 3">
            <a:extLst>
              <a:ext uri="{FF2B5EF4-FFF2-40B4-BE49-F238E27FC236}">
                <a16:creationId xmlns:a16="http://schemas.microsoft.com/office/drawing/2014/main" id="{FE7DD147-0A38-4E87-9D9A-1D9976EF17CE}"/>
              </a:ext>
            </a:extLst>
          </p:cNvPr>
          <p:cNvSpPr>
            <a:spLocks noGrp="1"/>
          </p:cNvSpPr>
          <p:nvPr>
            <p:ph type="title"/>
          </p:nvPr>
        </p:nvSpPr>
        <p:spPr/>
        <p:txBody>
          <a:bodyPr/>
          <a:lstStyle/>
          <a:p>
            <a:r>
              <a:rPr lang="es-ES" dirty="0" smtClean="0"/>
              <a:t>TRIỂN KHAI</a:t>
            </a:r>
            <a:endParaRPr lang="en-US" dirty="0"/>
          </a:p>
        </p:txBody>
      </p:sp>
      <p:sp>
        <p:nvSpPr>
          <p:cNvPr id="49" name="Marcador de texto 48">
            <a:extLst>
              <a:ext uri="{FF2B5EF4-FFF2-40B4-BE49-F238E27FC236}">
                <a16:creationId xmlns:a16="http://schemas.microsoft.com/office/drawing/2014/main" id="{4EB904FE-D344-A580-71AD-744B249AC81B}"/>
              </a:ext>
            </a:extLst>
          </p:cNvPr>
          <p:cNvSpPr>
            <a:spLocks noGrp="1"/>
          </p:cNvSpPr>
          <p:nvPr>
            <p:ph type="body" idx="23"/>
          </p:nvPr>
        </p:nvSpPr>
        <p:spPr/>
        <p:txBody>
          <a:bodyPr/>
          <a:lstStyle/>
          <a:p>
            <a:r>
              <a:rPr lang="es-ES" dirty="0" smtClean="0"/>
              <a:t>03</a:t>
            </a:r>
            <a:endParaRPr lang="es-ES" dirty="0"/>
          </a:p>
        </p:txBody>
      </p:sp>
      <p:sp>
        <p:nvSpPr>
          <p:cNvPr id="27" name="Freeform 298">
            <a:extLst>
              <a:ext uri="{FF2B5EF4-FFF2-40B4-BE49-F238E27FC236}">
                <a16:creationId xmlns:a16="http://schemas.microsoft.com/office/drawing/2014/main" id="{9E3C171D-2DC7-4D8C-70B2-8F2C6523F011}"/>
              </a:ext>
            </a:extLst>
          </p:cNvPr>
          <p:cNvSpPr>
            <a:spLocks/>
          </p:cNvSpPr>
          <p:nvPr/>
        </p:nvSpPr>
        <p:spPr bwMode="auto">
          <a:xfrm>
            <a:off x="4575658" y="4402694"/>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8" name="Freeform 302">
            <a:extLst>
              <a:ext uri="{FF2B5EF4-FFF2-40B4-BE49-F238E27FC236}">
                <a16:creationId xmlns:a16="http://schemas.microsoft.com/office/drawing/2014/main" id="{03B17A83-0C94-E052-EC43-D24AF9B8366D}"/>
              </a:ext>
            </a:extLst>
          </p:cNvPr>
          <p:cNvSpPr>
            <a:spLocks/>
          </p:cNvSpPr>
          <p:nvPr/>
        </p:nvSpPr>
        <p:spPr bwMode="auto">
          <a:xfrm>
            <a:off x="8454185" y="3793269"/>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9" name="Freeform 157">
            <a:extLst>
              <a:ext uri="{FF2B5EF4-FFF2-40B4-BE49-F238E27FC236}">
                <a16:creationId xmlns:a16="http://schemas.microsoft.com/office/drawing/2014/main" id="{A7229990-9016-2960-8690-5FA6CEA8A671}"/>
              </a:ext>
            </a:extLst>
          </p:cNvPr>
          <p:cNvSpPr>
            <a:spLocks noEditPoints="1"/>
          </p:cNvSpPr>
          <p:nvPr/>
        </p:nvSpPr>
        <p:spPr bwMode="auto">
          <a:xfrm>
            <a:off x="775079" y="4004908"/>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0" name="Freeform 159">
            <a:extLst>
              <a:ext uri="{FF2B5EF4-FFF2-40B4-BE49-F238E27FC236}">
                <a16:creationId xmlns:a16="http://schemas.microsoft.com/office/drawing/2014/main" id="{F6CE67D6-0348-BAC9-4B29-C860B3E25B9F}"/>
              </a:ext>
            </a:extLst>
          </p:cNvPr>
          <p:cNvSpPr>
            <a:spLocks noEditPoints="1"/>
          </p:cNvSpPr>
          <p:nvPr/>
        </p:nvSpPr>
        <p:spPr bwMode="auto">
          <a:xfrm>
            <a:off x="3699264" y="564104"/>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1" name="Freeform 310">
            <a:extLst>
              <a:ext uri="{FF2B5EF4-FFF2-40B4-BE49-F238E27FC236}">
                <a16:creationId xmlns:a16="http://schemas.microsoft.com/office/drawing/2014/main" id="{15E7B6E4-AFF1-1E0E-B148-E74DE74E0AFB}"/>
              </a:ext>
            </a:extLst>
          </p:cNvPr>
          <p:cNvSpPr>
            <a:spLocks noEditPoints="1"/>
          </p:cNvSpPr>
          <p:nvPr/>
        </p:nvSpPr>
        <p:spPr bwMode="auto">
          <a:xfrm>
            <a:off x="7174566" y="1398553"/>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58" name="Grupo 57">
            <a:extLst>
              <a:ext uri="{FF2B5EF4-FFF2-40B4-BE49-F238E27FC236}">
                <a16:creationId xmlns:a16="http://schemas.microsoft.com/office/drawing/2014/main" id="{123E30B8-6011-4205-8EAE-2EBE73BEFDFF}"/>
              </a:ext>
            </a:extLst>
          </p:cNvPr>
          <p:cNvGrpSpPr/>
          <p:nvPr/>
        </p:nvGrpSpPr>
        <p:grpSpPr>
          <a:xfrm>
            <a:off x="6293584" y="4050218"/>
            <a:ext cx="773659" cy="963355"/>
            <a:chOff x="6696077" y="2921001"/>
            <a:chExt cx="330200" cy="411163"/>
          </a:xfrm>
        </p:grpSpPr>
        <p:sp>
          <p:nvSpPr>
            <p:cNvPr id="59" name="Freeform 245">
              <a:extLst>
                <a:ext uri="{FF2B5EF4-FFF2-40B4-BE49-F238E27FC236}">
                  <a16:creationId xmlns:a16="http://schemas.microsoft.com/office/drawing/2014/main" id="{B96650D3-7D53-E5C6-3491-F978C491FA7C}"/>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60" name="Grupo 59">
              <a:extLst>
                <a:ext uri="{FF2B5EF4-FFF2-40B4-BE49-F238E27FC236}">
                  <a16:creationId xmlns:a16="http://schemas.microsoft.com/office/drawing/2014/main" id="{E83D68C9-B6E2-2C0F-427B-A56B7CF63197}"/>
                </a:ext>
              </a:extLst>
            </p:cNvPr>
            <p:cNvGrpSpPr/>
            <p:nvPr/>
          </p:nvGrpSpPr>
          <p:grpSpPr>
            <a:xfrm>
              <a:off x="6699249" y="2924175"/>
              <a:ext cx="323854" cy="407989"/>
              <a:chOff x="6699249" y="2924175"/>
              <a:chExt cx="323854" cy="407989"/>
            </a:xfrm>
          </p:grpSpPr>
          <p:grpSp>
            <p:nvGrpSpPr>
              <p:cNvPr id="61" name="Grupo 60">
                <a:extLst>
                  <a:ext uri="{FF2B5EF4-FFF2-40B4-BE49-F238E27FC236}">
                    <a16:creationId xmlns:a16="http://schemas.microsoft.com/office/drawing/2014/main" id="{16B7F383-5B88-BB2B-DEA9-0BE31EDB03C1}"/>
                  </a:ext>
                </a:extLst>
              </p:cNvPr>
              <p:cNvGrpSpPr/>
              <p:nvPr/>
            </p:nvGrpSpPr>
            <p:grpSpPr>
              <a:xfrm>
                <a:off x="6699249" y="2924175"/>
                <a:ext cx="323854" cy="407989"/>
                <a:chOff x="6699249" y="2924175"/>
                <a:chExt cx="323854" cy="407989"/>
              </a:xfrm>
            </p:grpSpPr>
            <p:sp>
              <p:nvSpPr>
                <p:cNvPr id="64" name="Freeform 244">
                  <a:extLst>
                    <a:ext uri="{FF2B5EF4-FFF2-40B4-BE49-F238E27FC236}">
                      <a16:creationId xmlns:a16="http://schemas.microsoft.com/office/drawing/2014/main" id="{3E691A2C-AB9B-1D0A-FA7D-57FAA72CB871}"/>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65" name="Freeform 246">
                  <a:extLst>
                    <a:ext uri="{FF2B5EF4-FFF2-40B4-BE49-F238E27FC236}">
                      <a16:creationId xmlns:a16="http://schemas.microsoft.com/office/drawing/2014/main" id="{285D4C80-8686-E8E3-2A1C-BDE62D4E5A76}"/>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66" name="Freeform 248">
                  <a:extLst>
                    <a:ext uri="{FF2B5EF4-FFF2-40B4-BE49-F238E27FC236}">
                      <a16:creationId xmlns:a16="http://schemas.microsoft.com/office/drawing/2014/main" id="{2B30224C-8230-C5ED-E760-290382344116}"/>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sp>
            <p:nvSpPr>
              <p:cNvPr id="62" name="Freeform 249">
                <a:extLst>
                  <a:ext uri="{FF2B5EF4-FFF2-40B4-BE49-F238E27FC236}">
                    <a16:creationId xmlns:a16="http://schemas.microsoft.com/office/drawing/2014/main" id="{471DB5D0-0AFF-63BB-09F3-656FFE426B98}"/>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63" name="Freeform 250">
                <a:extLst>
                  <a:ext uri="{FF2B5EF4-FFF2-40B4-BE49-F238E27FC236}">
                    <a16:creationId xmlns:a16="http://schemas.microsoft.com/office/drawing/2014/main" id="{0195BF33-2D4D-2DF4-6EE9-AFCCE41CF048}"/>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grpSp>
      <p:sp>
        <p:nvSpPr>
          <p:cNvPr id="68" name="Freeform 186">
            <a:extLst>
              <a:ext uri="{FF2B5EF4-FFF2-40B4-BE49-F238E27FC236}">
                <a16:creationId xmlns:a16="http://schemas.microsoft.com/office/drawing/2014/main" id="{5F1E9CD3-BE49-0B63-0AFB-C8ABB526A614}"/>
              </a:ext>
            </a:extLst>
          </p:cNvPr>
          <p:cNvSpPr>
            <a:spLocks/>
          </p:cNvSpPr>
          <p:nvPr/>
        </p:nvSpPr>
        <p:spPr bwMode="auto">
          <a:xfrm>
            <a:off x="8301313" y="4316925"/>
            <a:ext cx="590213" cy="595052"/>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45720" rIns="91440" bIns="45720" numCol="1" anchor="t" anchorCtr="0" compatLnSpc="1">
            <a:prstTxWarp prst="textNoShape">
              <a:avLst/>
            </a:prstTxWarp>
          </a:bodyPr>
          <a:lstStyle/>
          <a:p>
            <a:endParaRPr lang="es-ES" dirty="0"/>
          </a:p>
        </p:txBody>
      </p:sp>
      <p:sp>
        <p:nvSpPr>
          <p:cNvPr id="73" name="Elipse 72">
            <a:extLst>
              <a:ext uri="{FF2B5EF4-FFF2-40B4-BE49-F238E27FC236}">
                <a16:creationId xmlns:a16="http://schemas.microsoft.com/office/drawing/2014/main" id="{8B8F7A7E-7F5B-8661-7F6F-07007470317F}"/>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4" name="Elipse 73">
            <a:extLst>
              <a:ext uri="{FF2B5EF4-FFF2-40B4-BE49-F238E27FC236}">
                <a16:creationId xmlns:a16="http://schemas.microsoft.com/office/drawing/2014/main" id="{774A71D6-F2DF-80F0-D5CF-0173ECB5D1BD}"/>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75" name="Elipse 74">
            <a:extLst>
              <a:ext uri="{FF2B5EF4-FFF2-40B4-BE49-F238E27FC236}">
                <a16:creationId xmlns:a16="http://schemas.microsoft.com/office/drawing/2014/main" id="{DAFB6806-7AD6-B3C4-B764-31BD6E497AB7}"/>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2" name="Freeform 233">
            <a:extLst>
              <a:ext uri="{FF2B5EF4-FFF2-40B4-BE49-F238E27FC236}">
                <a16:creationId xmlns:a16="http://schemas.microsoft.com/office/drawing/2014/main" id="{41DF4908-3F87-B8CE-158E-73BDD51B7786}"/>
              </a:ext>
            </a:extLst>
          </p:cNvPr>
          <p:cNvSpPr>
            <a:spLocks/>
          </p:cNvSpPr>
          <p:nvPr/>
        </p:nvSpPr>
        <p:spPr bwMode="auto">
          <a:xfrm>
            <a:off x="132134" y="4909156"/>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3" name="Freeform 235">
            <a:extLst>
              <a:ext uri="{FF2B5EF4-FFF2-40B4-BE49-F238E27FC236}">
                <a16:creationId xmlns:a16="http://schemas.microsoft.com/office/drawing/2014/main" id="{E77BC358-E5CA-7CAC-A0AE-5F7398EB9E43}"/>
              </a:ext>
            </a:extLst>
          </p:cNvPr>
          <p:cNvSpPr>
            <a:spLocks/>
          </p:cNvSpPr>
          <p:nvPr/>
        </p:nvSpPr>
        <p:spPr bwMode="auto">
          <a:xfrm>
            <a:off x="6876198" y="-18852"/>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Tree>
    <p:extLst>
      <p:ext uri="{BB962C8B-B14F-4D97-AF65-F5344CB8AC3E}">
        <p14:creationId xmlns:p14="http://schemas.microsoft.com/office/powerpoint/2010/main" val="555469916"/>
      </p:ext>
    </p:extLst>
  </p:cSld>
  <p:clrMapOvr>
    <a:masterClrMapping/>
  </p:clrMapOvr>
  <mc:AlternateContent xmlns:mc="http://schemas.openxmlformats.org/markup-compatibility/2006" xmlns:p14="http://schemas.microsoft.com/office/powerpoint/2010/main">
    <mc:Choice Requires="p14">
      <p:transition spd="slow" p14:dur="2000" advTm="133"/>
    </mc:Choice>
    <mc:Fallback xmlns="">
      <p:transition spd="slow" advTm="13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2" presetClass="emph" presetSubtype="0" fill="hold" grpId="0" nodeType="clickEffect">
                                  <p:stCondLst>
                                    <p:cond delay="0"/>
                                  </p:stCondLst>
                                  <p:childTnLst>
                                    <p:animRot by="120000">
                                      <p:cBhvr>
                                        <p:cTn id="20" dur="100" fill="hold">
                                          <p:stCondLst>
                                            <p:cond delay="0"/>
                                          </p:stCondLst>
                                        </p:cTn>
                                        <p:tgtEl>
                                          <p:spTgt spid="6"/>
                                        </p:tgtEl>
                                        <p:attrNameLst>
                                          <p:attrName>r</p:attrName>
                                        </p:attrNameLst>
                                      </p:cBhvr>
                                    </p:animRot>
                                    <p:animRot by="-240000">
                                      <p:cBhvr>
                                        <p:cTn id="21" dur="200" fill="hold">
                                          <p:stCondLst>
                                            <p:cond delay="200"/>
                                          </p:stCondLst>
                                        </p:cTn>
                                        <p:tgtEl>
                                          <p:spTgt spid="6"/>
                                        </p:tgtEl>
                                        <p:attrNameLst>
                                          <p:attrName>r</p:attrName>
                                        </p:attrNameLst>
                                      </p:cBhvr>
                                    </p:animRot>
                                    <p:animRot by="240000">
                                      <p:cBhvr>
                                        <p:cTn id="22" dur="200" fill="hold">
                                          <p:stCondLst>
                                            <p:cond delay="400"/>
                                          </p:stCondLst>
                                        </p:cTn>
                                        <p:tgtEl>
                                          <p:spTgt spid="6"/>
                                        </p:tgtEl>
                                        <p:attrNameLst>
                                          <p:attrName>r</p:attrName>
                                        </p:attrNameLst>
                                      </p:cBhvr>
                                    </p:animRot>
                                    <p:animRot by="-240000">
                                      <p:cBhvr>
                                        <p:cTn id="23" dur="200" fill="hold">
                                          <p:stCondLst>
                                            <p:cond delay="600"/>
                                          </p:stCondLst>
                                        </p:cTn>
                                        <p:tgtEl>
                                          <p:spTgt spid="6"/>
                                        </p:tgtEl>
                                        <p:attrNameLst>
                                          <p:attrName>r</p:attrName>
                                        </p:attrNameLst>
                                      </p:cBhvr>
                                    </p:animRot>
                                    <p:animRot by="120000">
                                      <p:cBhvr>
                                        <p:cTn id="24" dur="200" fill="hold">
                                          <p:stCondLst>
                                            <p:cond delay="800"/>
                                          </p:stCondLst>
                                        </p:cTn>
                                        <p:tgtEl>
                                          <p:spTgt spid="6"/>
                                        </p:tgtEl>
                                        <p:attrNameLst>
                                          <p:attrName>r</p:attrName>
                                        </p:attrNameLst>
                                      </p:cBhvr>
                                    </p:animRot>
                                  </p:childTnLst>
                                </p:cTn>
                              </p:par>
                              <p:par>
                                <p:cTn id="25" presetID="32" presetClass="emph" presetSubtype="0" fill="hold" nodeType="withEffect">
                                  <p:stCondLst>
                                    <p:cond delay="0"/>
                                  </p:stCondLst>
                                  <p:childTnLst>
                                    <p:animRot by="120000">
                                      <p:cBhvr>
                                        <p:cTn id="26" dur="100" fill="hold">
                                          <p:stCondLst>
                                            <p:cond delay="0"/>
                                          </p:stCondLst>
                                        </p:cTn>
                                        <p:tgtEl>
                                          <p:spTgt spid="58"/>
                                        </p:tgtEl>
                                        <p:attrNameLst>
                                          <p:attrName>r</p:attrName>
                                        </p:attrNameLst>
                                      </p:cBhvr>
                                    </p:animRot>
                                    <p:animRot by="-240000">
                                      <p:cBhvr>
                                        <p:cTn id="27" dur="200" fill="hold">
                                          <p:stCondLst>
                                            <p:cond delay="200"/>
                                          </p:stCondLst>
                                        </p:cTn>
                                        <p:tgtEl>
                                          <p:spTgt spid="58"/>
                                        </p:tgtEl>
                                        <p:attrNameLst>
                                          <p:attrName>r</p:attrName>
                                        </p:attrNameLst>
                                      </p:cBhvr>
                                    </p:animRot>
                                    <p:animRot by="240000">
                                      <p:cBhvr>
                                        <p:cTn id="28" dur="200" fill="hold">
                                          <p:stCondLst>
                                            <p:cond delay="400"/>
                                          </p:stCondLst>
                                        </p:cTn>
                                        <p:tgtEl>
                                          <p:spTgt spid="58"/>
                                        </p:tgtEl>
                                        <p:attrNameLst>
                                          <p:attrName>r</p:attrName>
                                        </p:attrNameLst>
                                      </p:cBhvr>
                                    </p:animRot>
                                    <p:animRot by="-240000">
                                      <p:cBhvr>
                                        <p:cTn id="29" dur="200" fill="hold">
                                          <p:stCondLst>
                                            <p:cond delay="600"/>
                                          </p:stCondLst>
                                        </p:cTn>
                                        <p:tgtEl>
                                          <p:spTgt spid="58"/>
                                        </p:tgtEl>
                                        <p:attrNameLst>
                                          <p:attrName>r</p:attrName>
                                        </p:attrNameLst>
                                      </p:cBhvr>
                                    </p:animRot>
                                    <p:animRot by="120000">
                                      <p:cBhvr>
                                        <p:cTn id="30" dur="200" fill="hold">
                                          <p:stCondLst>
                                            <p:cond delay="800"/>
                                          </p:stCondLst>
                                        </p:cTn>
                                        <p:tgtEl>
                                          <p:spTgt spid="58"/>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68"/>
                                        </p:tgtEl>
                                        <p:attrNameLst>
                                          <p:attrName>r</p:attrName>
                                        </p:attrNameLst>
                                      </p:cBhvr>
                                    </p:animRot>
                                    <p:animRot by="-240000">
                                      <p:cBhvr>
                                        <p:cTn id="33" dur="200" fill="hold">
                                          <p:stCondLst>
                                            <p:cond delay="200"/>
                                          </p:stCondLst>
                                        </p:cTn>
                                        <p:tgtEl>
                                          <p:spTgt spid="68"/>
                                        </p:tgtEl>
                                        <p:attrNameLst>
                                          <p:attrName>r</p:attrName>
                                        </p:attrNameLst>
                                      </p:cBhvr>
                                    </p:animRot>
                                    <p:animRot by="240000">
                                      <p:cBhvr>
                                        <p:cTn id="34" dur="200" fill="hold">
                                          <p:stCondLst>
                                            <p:cond delay="400"/>
                                          </p:stCondLst>
                                        </p:cTn>
                                        <p:tgtEl>
                                          <p:spTgt spid="68"/>
                                        </p:tgtEl>
                                        <p:attrNameLst>
                                          <p:attrName>r</p:attrName>
                                        </p:attrNameLst>
                                      </p:cBhvr>
                                    </p:animRot>
                                    <p:animRot by="-240000">
                                      <p:cBhvr>
                                        <p:cTn id="35" dur="200" fill="hold">
                                          <p:stCondLst>
                                            <p:cond delay="600"/>
                                          </p:stCondLst>
                                        </p:cTn>
                                        <p:tgtEl>
                                          <p:spTgt spid="68"/>
                                        </p:tgtEl>
                                        <p:attrNameLst>
                                          <p:attrName>r</p:attrName>
                                        </p:attrNameLst>
                                      </p:cBhvr>
                                    </p:animRot>
                                    <p:animRot by="120000">
                                      <p:cBhvr>
                                        <p:cTn id="36" dur="200" fill="hold">
                                          <p:stCondLst>
                                            <p:cond delay="800"/>
                                          </p:stCondLst>
                                        </p:cTn>
                                        <p:tgtEl>
                                          <p:spTgt spid="68"/>
                                        </p:tgtEl>
                                        <p:attrNameLst>
                                          <p:attrName>r</p:attrName>
                                        </p:attrNameLst>
                                      </p:cBhvr>
                                    </p:animRot>
                                  </p:childTnLst>
                                </p:cTn>
                              </p:par>
                              <p:par>
                                <p:cTn id="37" presetID="32" presetClass="emph" presetSubtype="0" fill="hold" grpId="0" nodeType="withEffect">
                                  <p:stCondLst>
                                    <p:cond delay="0"/>
                                  </p:stCondLst>
                                  <p:childTnLst>
                                    <p:animRot by="120000">
                                      <p:cBhvr>
                                        <p:cTn id="38" dur="100" fill="hold">
                                          <p:stCondLst>
                                            <p:cond delay="0"/>
                                          </p:stCondLst>
                                        </p:cTn>
                                        <p:tgtEl>
                                          <p:spTgt spid="2"/>
                                        </p:tgtEl>
                                        <p:attrNameLst>
                                          <p:attrName>r</p:attrName>
                                        </p:attrNameLst>
                                      </p:cBhvr>
                                    </p:animRot>
                                    <p:animRot by="-240000">
                                      <p:cBhvr>
                                        <p:cTn id="39" dur="200" fill="hold">
                                          <p:stCondLst>
                                            <p:cond delay="200"/>
                                          </p:stCondLst>
                                        </p:cTn>
                                        <p:tgtEl>
                                          <p:spTgt spid="2"/>
                                        </p:tgtEl>
                                        <p:attrNameLst>
                                          <p:attrName>r</p:attrName>
                                        </p:attrNameLst>
                                      </p:cBhvr>
                                    </p:animRot>
                                    <p:animRot by="240000">
                                      <p:cBhvr>
                                        <p:cTn id="40" dur="200" fill="hold">
                                          <p:stCondLst>
                                            <p:cond delay="400"/>
                                          </p:stCondLst>
                                        </p:cTn>
                                        <p:tgtEl>
                                          <p:spTgt spid="2"/>
                                        </p:tgtEl>
                                        <p:attrNameLst>
                                          <p:attrName>r</p:attrName>
                                        </p:attrNameLst>
                                      </p:cBhvr>
                                    </p:animRot>
                                    <p:animRot by="-240000">
                                      <p:cBhvr>
                                        <p:cTn id="41" dur="200" fill="hold">
                                          <p:stCondLst>
                                            <p:cond delay="600"/>
                                          </p:stCondLst>
                                        </p:cTn>
                                        <p:tgtEl>
                                          <p:spTgt spid="2"/>
                                        </p:tgtEl>
                                        <p:attrNameLst>
                                          <p:attrName>r</p:attrName>
                                        </p:attrNameLst>
                                      </p:cBhvr>
                                    </p:animRot>
                                    <p:animRot by="120000">
                                      <p:cBhvr>
                                        <p:cTn id="42" dur="200" fill="hold">
                                          <p:stCondLst>
                                            <p:cond delay="800"/>
                                          </p:stCondLst>
                                        </p:cTn>
                                        <p:tgtEl>
                                          <p:spTgt spid="2"/>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
                                        </p:tgtEl>
                                        <p:attrNameLst>
                                          <p:attrName>r</p:attrName>
                                        </p:attrNameLst>
                                      </p:cBhvr>
                                    </p:animRot>
                                    <p:animRot by="-240000">
                                      <p:cBhvr>
                                        <p:cTn id="45" dur="200" fill="hold">
                                          <p:stCondLst>
                                            <p:cond delay="200"/>
                                          </p:stCondLst>
                                        </p:cTn>
                                        <p:tgtEl>
                                          <p:spTgt spid="3"/>
                                        </p:tgtEl>
                                        <p:attrNameLst>
                                          <p:attrName>r</p:attrName>
                                        </p:attrNameLst>
                                      </p:cBhvr>
                                    </p:animRot>
                                    <p:animRot by="240000">
                                      <p:cBhvr>
                                        <p:cTn id="46" dur="200" fill="hold">
                                          <p:stCondLst>
                                            <p:cond delay="400"/>
                                          </p:stCondLst>
                                        </p:cTn>
                                        <p:tgtEl>
                                          <p:spTgt spid="3"/>
                                        </p:tgtEl>
                                        <p:attrNameLst>
                                          <p:attrName>r</p:attrName>
                                        </p:attrNameLst>
                                      </p:cBhvr>
                                    </p:animRot>
                                    <p:animRot by="-240000">
                                      <p:cBhvr>
                                        <p:cTn id="47" dur="200" fill="hold">
                                          <p:stCondLst>
                                            <p:cond delay="600"/>
                                          </p:stCondLst>
                                        </p:cTn>
                                        <p:tgtEl>
                                          <p:spTgt spid="3"/>
                                        </p:tgtEl>
                                        <p:attrNameLst>
                                          <p:attrName>r</p:attrName>
                                        </p:attrNameLst>
                                      </p:cBhvr>
                                    </p:animRot>
                                    <p:animRot by="120000">
                                      <p:cBhvr>
                                        <p:cTn id="48"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7" grpId="0" animBg="1"/>
      <p:bldP spid="29" grpId="0" animBg="1"/>
      <p:bldP spid="31" grpId="0" animBg="1"/>
      <p:bldP spid="68" grpId="0" animBg="1"/>
      <p:bldP spid="2" grpId="0" animBg="1"/>
      <p:bldP spid="3" grpId="0" animBg="1"/>
    </p:bldLst>
  </p:timing>
</p:sld>
</file>

<file path=ppt/theme/theme1.xml><?xml version="1.0" encoding="utf-8"?>
<a:theme xmlns:a="http://schemas.openxmlformats.org/drawingml/2006/main" name="Office Theme">
  <a:themeElements>
    <a:clrScheme name="Passion Fruit Recipes Workshop by Slidesgo">
      <a:dk1>
        <a:sysClr val="windowText" lastClr="000000"/>
      </a:dk1>
      <a:lt1>
        <a:sysClr val="window" lastClr="FFFFFF"/>
      </a:lt1>
      <a:dk2>
        <a:srgbClr val="44546A"/>
      </a:dk2>
      <a:lt2>
        <a:srgbClr val="BAA5FF"/>
      </a:lt2>
      <a:accent1>
        <a:srgbClr val="5339EA"/>
      </a:accent1>
      <a:accent2>
        <a:srgbClr val="DBFE87"/>
      </a:accent2>
      <a:accent3>
        <a:srgbClr val="E6A2D0"/>
      </a:accent3>
      <a:accent4>
        <a:srgbClr val="60C7B8"/>
      </a:accent4>
      <a:accent5>
        <a:srgbClr val="FFFFFF"/>
      </a:accent5>
      <a:accent6>
        <a:srgbClr val="FFFFFF"/>
      </a:accent6>
      <a:hlink>
        <a:srgbClr val="FFFFFF"/>
      </a:hlink>
      <a:folHlink>
        <a:srgbClr val="000000"/>
      </a:folHlink>
    </a:clrScheme>
    <a:fontScheme name="Personalizado 1">
      <a:majorFont>
        <a:latin typeface="Poppins"/>
        <a:ea typeface=""/>
        <a:cs typeface=""/>
      </a:majorFont>
      <a:minorFont>
        <a:latin typeface="Source Sans Pro"/>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11456</TotalTime>
  <Words>144</Words>
  <Application>Microsoft Office PowerPoint</Application>
  <PresentationFormat>On-screen Show (16:9)</PresentationFormat>
  <Paragraphs>28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Candara</vt:lpstr>
      <vt:lpstr>Poppins</vt:lpstr>
      <vt:lpstr>Source Sans Pro</vt:lpstr>
      <vt:lpstr>Office Theme</vt:lpstr>
      <vt:lpstr>THIẾT LẬP BỘ DỊCH VỤ LEMP ĐỂ TRIỂN KHAI DỊCH VỤ WEB CHO NGƯỜI DÙNG</vt:lpstr>
      <vt:lpstr>NỘI DUNG </vt:lpstr>
      <vt:lpstr>GIỚI THIỆU </vt:lpstr>
      <vt:lpstr>Giới thiệu về LEMP</vt:lpstr>
      <vt:lpstr>Giới thiệu về LEMP</vt:lpstr>
      <vt:lpstr>Giới thiệu về LEMP</vt:lpstr>
      <vt:lpstr>PHÂN TÍCH VÀ THIẾT KẾ </vt:lpstr>
      <vt:lpstr>PowerPoint Presentation</vt:lpstr>
      <vt:lpstr>TRIỂN KHAI</vt:lpstr>
      <vt:lpstr>PowerPoint Presentation</vt:lpstr>
      <vt:lpstr>PowerPoint Presentation</vt:lpstr>
      <vt:lpstr>CẢM ƠN MỌI NGƯỜI ĐÃ LẮNG NGHE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Ruben Martin Sanchez</dc:creator>
  <cp:lastModifiedBy>Hữu Đức Đinh</cp:lastModifiedBy>
  <cp:revision>60</cp:revision>
  <dcterms:created xsi:type="dcterms:W3CDTF">2021-10-12T08:06:43Z</dcterms:created>
  <dcterms:modified xsi:type="dcterms:W3CDTF">2023-01-07T04:53:16Z</dcterms:modified>
</cp:coreProperties>
</file>