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3" r:id="rId3"/>
    <p:sldId id="258" r:id="rId4"/>
    <p:sldId id="264" r:id="rId5"/>
    <p:sldId id="260" r:id="rId6"/>
    <p:sldId id="261" r:id="rId7"/>
    <p:sldId id="262" r:id="rId8"/>
    <p:sldId id="265" r:id="rId9"/>
    <p:sldId id="266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3:58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1919 417 9671 0 0,'0'0'748'0'0,"-6"-15"191"0"0,2 10-321 0 0,0 0 0 0 0,0-1 0 0 0,-1 1 0 0 0,1 1 0 0 0,-1-1 0 0 0,0 1 0 0 0,0 0 0 0 0,0 0 0 0 0,-1 0 0 0 0,0 1-1 0 0,0-1 1 0 0,1 1 0 0 0,-10-2 0 0 0,-10-4 205 0 0,0 2-1 0 0,-29-5 0 0 0,-2-1-114 0 0,-184-57 307 0 0,61 15-836 0 0,-68-19 291 0 0,80 36-319 0 0,-77 5 102 0 0,177 24-218 0 0,14 2-35 0 0,-82-7 0 0 0,118 14 0 0 0,0 0 0 0 0,0 2 0 0 0,0 0 0 0 0,0 0 0 0 0,1 2 0 0 0,-19 5 0 0 0,7 1 0 0 0,1 0 0 0 0,0 2 0 0 0,-49 29 0 0 0,72-38-7 0 0,1 0 0 0 0,-1 0 0 0 0,1 1 0 0 0,-1-1 0 0 0,1 1 0 0 0,0 0 0 0 0,1 0 0 0 0,-1 0 0 0 0,1 0 1 0 0,-1 0-1 0 0,1 1 0 0 0,0-1 0 0 0,1 1 0 0 0,-1-1 0 0 0,1 1 0 0 0,0 0 0 0 0,-1 5 0 0 0,1 6-36 0 0,0 1 0 0 0,1 0 1 0 0,2 26-1 0 0,-1-40 42 0 0,-1 1-1 0 0,1-1 1 0 0,0 0-1 0 0,0 0 1 0 0,0 0-1 0 0,0 0 0 0 0,0 0 1 0 0,1 0-1 0 0,-1 0 1 0 0,1 0-1 0 0,0 0 1 0 0,-1-1-1 0 0,2 1 1 0 0,-1-1-1 0 0,0 1 1 0 0,0-1-1 0 0,6 4 1 0 0,1 1-10 0 0,1-1 0 0 0,0-1 0 0 0,20 8 1 0 0,3 2 0 0 0,190 86-70 0 0,-135-72 82 0 0,143 29 0 0 0,-16-7-6 0 0,-161-37 4 0 0,83 11 0 0 0,58-6 0 0 0,1-1 0 0 0,-108-4 0 0 0,109 8 0 0 0,-126-23 120 0 0,135-20-1 0 0,-81 5-46 0 0,-114 15 14 0 0,-1 0-1 0 0,1-1 1 0 0,-1 0 0 0 0,0-1-1 0 0,16-6 1 0 0,-23 8-52 0 0,1-1 0 0 0,-1 0 0 0 0,0 0 1 0 0,1-1-1 0 0,-1 1 0 0 0,0-1 0 0 0,0 1 0 0 0,-1-1 1 0 0,1 0-1 0 0,0 0 0 0 0,-1 0 0 0 0,0-1 0 0 0,0 1 1 0 0,0 0-1 0 0,0-1 0 0 0,0 1 0 0 0,2-8 0 0 0,-2 4 76 0 0,0 1 0 0 0,-1-1-1 0 0,0 0 1 0 0,0 0 0 0 0,0 1-1 0 0,-1-1 1 0 0,0 0 0 0 0,0 0-1 0 0,0 0 1 0 0,-1 0 0 0 0,-1 0-1 0 0,-2-11 1 0 0,2 12-174 0 0,-1 1 0 0 0,1-1 0 0 0,-1 1-1 0 0,0 0 1 0 0,-1 0 0 0 0,1 0 0 0 0,-1 0-1 0 0,0 1 1 0 0,0-1 0 0 0,0 1 0 0 0,-1 0 0 0 0,0 0-1 0 0,1 0 1 0 0,-11-5 0 0 0,1 2-2189 0 0,0-1-6628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07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13 129 14023 0 0,'0'0'1268'0'0,"13"-1"168"0"0,23 0 2911 0 0,13 0-2690 0 0,-42 0-2136 0 0,0 1 0 0 0,1-2 0 0 0,-1 1 0 0 0,9-4 1 0 0,-9 2-900 0 0</inkml:trace>
  <inkml:trace contextRef="#ctx0" brushRef="#br0" timeOffset="1">163 1 2879 0 0,'-13'11'715'0'0,"10"-8"657"0"0,0-1 0 0 0,1 1 1 0 0,0 0-1 0 0,-1 0 0 0 0,1 0 0 0 0,-2 5 0 0 0,-3 5 890 0 0,-6 22 0 0 0,7-17-2118 0 0,-21 48 466 0 0,-36 103-1372 0 0,54-141-935 0 0,3-7-4154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07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23 171 2879 0 0,'1'6'256'0'0,"-1"3"-256"0"0,0 1 0 0 0,0 3 0 0 0,-1 2 2048 0 0,1 1 352 0 0,-2 1 80 0 0,-1 2 16 0 0,0 2-2152 0 0,-1 0-432 0 0,1 1-80 0 0,0-2-24 0 0,1-1-456 0 0,0-1-96 0 0,1-3-24 0 0</inkml:trace>
  <inkml:trace contextRef="#ctx0" brushRef="#br0" timeOffset="1">132 38 2359 0 0,'-1'-14'208'0'0,"4"-10"16848"0"0,3 24-16208 0 0,-1 2-112 0 0,0 1-16 0 0,-1 0-720 0 0,1 1-152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07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305 178 10879 0 0,'5'-4'679'0'0,"0"-1"-1"0"0,-1 0 0 0 0,0 0 1 0 0,0 0-1 0 0,0-1 0 0 0,0 1 1 0 0,-1-1-1 0 0,3-7 1 0 0,-4 8-162 0 0,0 1 0 0 0,0-1 1 0 0,-1 0-1 0 0,0 1 1 0 0,0-1-1 0 0,0 0 1 0 0,0 0-1 0 0,-1 0 0 0 0,0 0 1 0 0,0 0-1 0 0,-1-7 1 0 0,1 9-417 0 0,-1 0 0 0 0,0 0 0 0 0,0 0 0 0 0,0 0 0 0 0,0 0 0 0 0,0 1 0 0 0,-1-1 1 0 0,1 1-1 0 0,-1-1 0 0 0,0 1 0 0 0,0-1 0 0 0,1 1 0 0 0,-2 0 0 0 0,1 0 0 0 0,0 0 0 0 0,0 0 0 0 0,-1 0 0 0 0,1 0 0 0 0,-1 1 1 0 0,1-1-1 0 0,-1 1 0 0 0,0 0 0 0 0,1 0 0 0 0,-7-2 0 0 0,5 2-61 0 0,0 1 0 0 0,0-1 0 0 0,0 1 0 0 0,0 0-1 0 0,0 0 1 0 0,0 0 0 0 0,0 1 0 0 0,0-1 0 0 0,-1 1 0 0 0,1 0 0 0 0,1 0 0 0 0,-1 1 0 0 0,0-1 0 0 0,0 1-1 0 0,0 0 1 0 0,1 0 0 0 0,-6 4 0 0 0,1 0-39 0 0,0 1 0 0 0,1 0 0 0 0,0 0 0 0 0,0 1 0 0 0,0 0 0 0 0,1 1-1 0 0,1-1 1 0 0,-9 15 0 0 0,0 9-214 0 0,-13 38 0 0 0,24-64 184 0 0,-8 28-373 0 0,1 0 0 0 0,2 1 0 0 0,-5 38-1 0 0,8 4-7249 0 0,5-49 440 0 0</inkml:trace>
  <inkml:trace contextRef="#ctx0" brushRef="#br0" timeOffset="1">1 319 20671 0 0,'0'0'2248'0'0,"6"1"-2248"0"0,1-1 0 0 0,4-1 168 0 0,3-1-8 0 0,2 0 0 0 0,2-1 0 0 0,3 0-160 0 0,1 0 64 0 0,1 1-64 0 0,0 0 0 0 0,1 1-888 0 0,-2 1-208 0 0,1 3-48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08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94 12319 0 0,'3'1'189'0'0,"0"0"0"0"0,1-1 1 0 0,-1 1-1 0 0,0-1 0 0 0,0 0 0 0 0,0 0 0 0 0,0 0 0 0 0,1 0 0 0 0,-1 0 0 0 0,0-1 0 0 0,4-1 0 0 0,-6 2 3 0 0,0 0 0 0 0,0 0 0 0 0,0-1 0 0 0,0 1 0 0 0,-1-1 0 0 0,1 1 1 0 0,0-1-1 0 0,0 1 0 0 0,0-1 0 0 0,0 0 0 0 0,-1 1 0 0 0,1-1 0 0 0,0 0 0 0 0,-1 0 0 0 0,1 1 0 0 0,-1-1 0 0 0,1 0 0 0 0,-1 0 0 0 0,1 0 0 0 0,-1 0 0 0 0,1 0 0 0 0,-1 0 0 0 0,0 0 0 0 0,1 0 0 0 0,-1 0 0 0 0,0 1 0 0 0,0-1 0 0 0,0 0 0 0 0,0 0 0 0 0,0 0 1 0 0,0 0-1 0 0,0 0 0 0 0,0 0 0 0 0,0 0 0 0 0,0 0 0 0 0,-1 0 0 0 0,1 0 0 0 0,-1-2 0 0 0,0 0-42 0 0,-1-1-1 0 0,1 0 1 0 0,-1 1 0 0 0,0-1 0 0 0,0 1-1 0 0,0-1 1 0 0,-1 1 0 0 0,1 0 0 0 0,-1 0-1 0 0,1 0 1 0 0,-1 0 0 0 0,0 1 0 0 0,0-1-1 0 0,-1 1 1 0 0,1 0 0 0 0,0 0 0 0 0,-6-3-1 0 0,7 4-66 0 0,-1 0 0 0 0,1 0 0 0 0,-1 1-1 0 0,1-1 1 0 0,-1 1 0 0 0,1-1 0 0 0,-1 1-1 0 0,0 0 1 0 0,1 0 0 0 0,-1 0-1 0 0,0 0 1 0 0,1 0 0 0 0,-1 1 0 0 0,1-1-1 0 0,-1 1 1 0 0,0 0 0 0 0,1 0 0 0 0,-1 0-1 0 0,1 0 1 0 0,0 0 0 0 0,-1 0-1 0 0,1 0 1 0 0,0 1 0 0 0,0 0 0 0 0,0-1-1 0 0,-3 4 1 0 0,-3 4-130 0 0,0 0 0 0 0,0 1 0 0 0,1 0-1 0 0,1 0 1 0 0,0 0 0 0 0,-9 21 0 0 0,12-25 10 0 0,1 1-1 0 0,-1 0 1 0 0,1 0 0 0 0,1 0-1 0 0,-1 1 1 0 0,1-1 0 0 0,0 0 0 0 0,1 1-1 0 0,0-1 1 0 0,0 0 0 0 0,1 1 0 0 0,1 10-1 0 0,-2-17 1 0 0,1 0 0 0 0,-1 0 0 0 0,0 1 0 0 0,0-1 0 0 0,1 0 0 0 0,-1 1 0 0 0,1-1 0 0 0,-1 0 0 0 0,1 0 0 0 0,0 0 0 0 0,-1 0 0 0 0,1 1 0 0 0,0-1 0 0 0,0 0 0 0 0,0 0 0 0 0,0-1 0 0 0,0 1 0 0 0,0 0 0 0 0,0 0 0 0 0,0 0 0 0 0,0-1 0 0 0,0 1 0 0 0,0 0 0 0 0,0-1 0 0 0,1 1 0 0 0,-1-1 0 0 0,0 1 0 0 0,0-1 0 0 0,1 0 0 0 0,-1 1 0 0 0,0-1 0 0 0,1 0 0 0 0,-1 0 0 0 0,0 0 0 0 0,1 0 0 0 0,-1 0 0 0 0,0 0 0 0 0,1-1-1 0 0,-1 1 1 0 0,0 0 0 0 0,0-1 0 0 0,1 1 0 0 0,-1-1 0 0 0,0 1 0 0 0,0-1 0 0 0,0 0 0 0 0,2 0 0 0 0,3-3 7 0 0,1 0-1 0 0,-1 0 1 0 0,0-1-1 0 0,0 0 1 0 0,-1 0-1 0 0,1-1 1 0 0,4-5-1 0 0,3-7 260 0 0,17-32-1 0 0,6-9 478 0 0,-36 60-705 0 0,0-1 1 0 0,0 0 0 0 0,0 0-1 0 0,0 0 1 0 0,0 0-1 0 0,0 0 1 0 0,0 0 0 0 0,1 0-1 0 0,-1 0 1 0 0,0 0-1 0 0,0 0 1 0 0,0 0 0 0 0,0 0-1 0 0,0 0 1 0 0,0 1-1 0 0,0-1 1 0 0,0 0 0 0 0,0 0-1 0 0,0 0 1 0 0,0 0-1 0 0,0 0 1 0 0,0 0 0 0 0,0 0-1 0 0,0 0 1 0 0,0 0-1 0 0,0 0 1 0 0,0 0 0 0 0,1 0-1 0 0,-1 0 1 0 0,0 0-1 0 0,0 0 1 0 0,0 0 0 0 0,0 0-1 0 0,0 0 1 0 0,0 0-1 0 0,0 0 1 0 0,0 0 0 0 0,0 0-1 0 0,0 0 1 0 0,0 0-1 0 0,0 0 1 0 0,0 0 0 0 0,1 0-1 0 0,-1 0 1 0 0,0 0-1 0 0,0 0 1 0 0,0 0 0 0 0,0 0-1 0 0,0 0 1 0 0,0 0-1 0 0,0 0 1 0 0,0 0 0 0 0,0 0-1 0 0,0 0 1 0 0,0 0-1 0 0,0-1 1 0 0,0 1 0 0 0,0 0-1 0 0,0 0 1 0 0,0 0-1 0 0,0 0 1 0 0,1 0 0 0 0,-1 0-1 0 0,0 0 1 0 0,0 0-1 0 0,0 0 1 0 0,0 0 0 0 0,0 0-1 0 0,0 0 1 0 0,0 10 180 0 0,-2 17 130 0 0,1-23-293 0 0,1 2-24 0 0,-2 12-230 0 0,1 0 0 0 0,1 25 0 0 0,0-39 167 0 0,1 1-1 0 0,-1-1 1 0 0,1 0 0 0 0,0 1-1 0 0,0-1 1 0 0,1 0 0 0 0,-1 1-1 0 0,1-1 1 0 0,0 0-1 0 0,0 0 1 0 0,0 0 0 0 0,1 0-1 0 0,-1-1 1 0 0,1 1 0 0 0,3 3-1 0 0,6 1-2283 0 0,4-2-5620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08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130 119 18631 0 0,'0'0'4664'0'0,"-8"8"-1107"0"0,-21 14-1912 0 0,22-18-1524 0 0,1 1 0 0 0,-1 0 0 0 0,-9 9-1 0 0,9-6-118 0 0,0 0 0 0 0,1 1 0 0 0,0 0 0 0 0,0 0 0 0 0,1 1 0 0 0,0 0 0 0 0,-4 12 0 0 0,8-19-42 0 0,0 1 0 0 0,0 0 0 0 0,0 0 1 0 0,0 0-1 0 0,1-1 0 0 0,0 1 1 0 0,0 0-1 0 0,0 0 0 0 0,0 0 0 0 0,1 6 1 0 0,0-8-9 0 0,0 0 0 0 0,-1 0 0 0 0,1 0 1 0 0,0 1-1 0 0,1-1 0 0 0,-1 0 0 0 0,0 0 1 0 0,0 0-1 0 0,1-1 0 0 0,-1 1 0 0 0,1 0 0 0 0,0 0 1 0 0,-1-1-1 0 0,1 1 0 0 0,0-1 0 0 0,0 0 1 0 0,0 1-1 0 0,4 1 0 0 0,-3-2-133 0 0,1 0 0 0 0,0 0 0 0 0,0 0 0 0 0,-1 0 1 0 0,1 0-1 0 0,0-1 0 0 0,0 0 0 0 0,0 1 0 0 0,0-2 0 0 0,0 1 0 0 0,0 0 0 0 0,0-1 0 0 0,-1 0 0 0 0,1 1 0 0 0,0-2 1 0 0,0 1-1 0 0,-1 0 0 0 0,6-3 0 0 0,3-3-658 0 0</inkml:trace>
  <inkml:trace contextRef="#ctx0" brushRef="#br0" timeOffset="1">377 44 10879 0 0,'0'0'1184'0'0,"4"-3"48"0"0,1-1 224 0 0,1 1 48 0 0,2-1 0 0 0,0 1-1120 0 0,3 0-224 0 0,0 1-40 0 0,0-1-16 0 0,-1 0-744 0 0,0 1-160 0 0,5-6-24 0 0,-4 2-8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09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12207 0 0,'0'0'943'0'0,"-11"12"1528"0"0,2 2-1173 0 0,1 0 0 0 0,0 1 1 0 0,-8 22-1 0 0,-12 50-1005 0 0,21-65-70 0 0,5-16-240 0 0,-7 22-32 0 0,2 0 0 0 0,-6 41 0 0 0,12-62-273 0 0,0 1-1 0 0,1-1 1 0 0,0 1 0 0 0,0 0-1 0 0,1-1 1 0 0,0 1 0 0 0,0-1-1 0 0,1 1 1 0 0,-1-1 0 0 0,2 0 0 0 0,-1 0-1 0 0,1 0 1 0 0,0 0 0 0 0,7 11-1 0 0,-2-9-1683 0 0,2 0-3344 0 0</inkml:trace>
  <inkml:trace contextRef="#ctx0" brushRef="#br0" timeOffset="1">483 177 12207 0 0,'-1'1'14687'0'0,"-8"5"-14095"0"0,-9 2-93 0 0,9-4-481 0 0,0 0 0 0 0,0 0 0 0 0,0 1 0 0 0,1 1-1 0 0,-10 7 1 0 0,14-9-201 0 0,-1 0-1 0 0,1 0 1 0 0,0 0-1 0 0,0 1 1 0 0,0 0-1 0 0,-4 7 0 0 0,7-11 111 0 0,0 0-1 0 0,1 1 1 0 0,-1 0-1 0 0,1-1 1 0 0,-1 1-1 0 0,1-1 1 0 0,-1 1 0 0 0,1-1-1 0 0,0 1 1 0 0,0 0-1 0 0,0-1 1 0 0,0 1-1 0 0,0 0 1 0 0,0-1-1 0 0,0 1 1 0 0,1 0-1 0 0,-1-1 1 0 0,1 1-1 0 0,-1-1 1 0 0,1 1-1 0 0,-1-1 1 0 0,1 1-1 0 0,0-1 1 0 0,0 1-1 0 0,0-1 1 0 0,0 0-1 0 0,0 1 1 0 0,1 0-1 0 0,3 3-77 0 0,0 0 0 0 0,1 0 0 0 0,0-1 0 0 0,6 4-1 0 0,-8-6 174 0 0,0 1-1 0 0,1 0 1 0 0,-1 0-1 0 0,0 0 1 0 0,0 1-1 0 0,-1-1 1 0 0,1 1-1 0 0,-1 0 1 0 0,4 6-1 0 0,-6-9 13 0 0,-1 1-1 0 0,1 0 1 0 0,-1 0 0 0 0,1 0 0 0 0,-1 0-1 0 0,0 0 1 0 0,0 0 0 0 0,0 0-1 0 0,0 0 1 0 0,0 0 0 0 0,0 0-1 0 0,-1 0 1 0 0,1-1 0 0 0,-1 1-1 0 0,1 0 1 0 0,-1 0 0 0 0,1 0-1 0 0,-1 0 1 0 0,0-1 0 0 0,0 1-1 0 0,0 0 1 0 0,0-1 0 0 0,0 1-1 0 0,-1-1 1 0 0,1 1 0 0 0,-2 1-1 0 0,-2 2 41 0 0,1-1 0 0 0,-1 0-1 0 0,0 0 1 0 0,0 0-1 0 0,-1 0 1 0 0,-9 5-1 0 0,10-7-82 0 0,-1 0-1 0 0,1 0 0 0 0,0 0 1 0 0,-1-1-1 0 0,0 0 1 0 0,1 0-1 0 0,-1 0 0 0 0,1-1 1 0 0,-11 0-1 0 0,-1-3-86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21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3887 0 0,'0'0'175'0'0,"-2"15"26"0"0,-1 7 3142 0 0,0 33-1 0 0,8 25-1055 0 0,20 77-1693 0 0,-20-127 128 0 0,-4-26-674 0 0,110 511 1256 0 0,-2-92-1225 0 0,-85-284 39 0 0,-1-8-347 0 0,-17-104 72 0 0,1-1 1 0 0,20 47 0 0 0,-10-40-671 0 0,0-1 0 0 0,3-1 0 0 0,0-1 1 0 0,2-1-1 0 0,1-1 0 0 0,30 29 0 0 0,88 86-3690 0 0,-127-131 4484 0 0,1-1 0 0 0,0-1 1 0 0,1 0-1 0 0,0-1 0 0 0,20 8 1 0 0,-10-5-22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21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840 2224 3367 0 0,'5'-11'459'0'0,"-1"-1"-1"0"0,0 0 0 0 0,-1 0 1 0 0,0 0-1 0 0,-1 0 0 0 0,1-22 1 0 0,-2 20 470 0 0,22-253 4676 0 0,-20 185-3576 0 0,-8-103-1 0 0,-6 106-1148 0 0,-3 0 0 0 0,-4 1 0 0 0,-28-78 0 0 0,-73-166 576 0 0,-10 27-712 0 0,98 232-648 0 0,-3 1-1 0 0,-2 2 1 0 0,-3 2-1 0 0,-61-71 0 0 0,80 108 106 0 0,0 1-1 0 0,-2 1 0 0 0,0 0 1 0 0,-1 2-1 0 0,0 0 0 0 0,-2 2 1 0 0,-39-19-1 0 0,2 10-417 0 0,59 23-130 0 0,-1 0-1 0 0,1 0 1 0 0,0 1 0 0 0,0-1 0 0 0,0 1-1 0 0,-6 0 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23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19 838 7711 0 0,'-13'-2'840'0'0,"13"2"-805"0"0,-1-1 1 0 0,1 1-1 0 0,-1-1 0 0 0,1 0 0 0 0,-1 0 0 0 0,1 1 0 0 0,0-1 0 0 0,-1 0 0 0 0,1 0 0 0 0,0 1 0 0 0,-1-1 0 0 0,1 0 0 0 0,0 0 0 0 0,0 0 0 0 0,0 0 1 0 0,0 0-1 0 0,0 1 0 0 0,0-1 0 0 0,0-2 0 0 0,4-18 1191 0 0,-3 14-912 0 0,9-38 1233 0 0,28-75 1 0 0,29-38 454 0 0,-51 124-1378 0 0,2 0 1 0 0,1 1-1 0 0,2 1 0 0 0,1 1 1 0 0,1 1-1 0 0,2 1 1 0 0,1 1-1 0 0,1 2 0 0 0,37-29 1 0 0,-34 32-239 0 0,40-24 1 0 0,-55 38-287 0 0,1 1 0 0 0,1 0 0 0 0,-1 1 0 0 0,35-8 0 0 0,-44 13-87 0 0,18-4 63 0 0,30-3 0 0 0,-48 8-72 0 0,0 1-1 0 0,-1 0 1 0 0,1 0-1 0 0,0 0 1 0 0,0 1 0 0 0,0 0-1 0 0,-1 0 1 0 0,1 0-1 0 0,0 1 1 0 0,6 3-1 0 0,-11-4-150 0 0,0 0 0 0 0,-1 0-1 0 0,1 0 1 0 0,0 0 0 0 0,0 1 0 0 0,-1-1-1 0 0,1 1 1 0 0,2 2 0 0 0,0 1-1140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24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162 158 2879 0 0,'0'0'132'0'0,"5"-17"236"0"0,-4 9 994 0 0,1 0 0 0 0,-1 0 0 0 0,-1-1 0 0 0,1 1 0 0 0,-2 0 0 0 0,0-12 0 0 0,0 16-967 0 0,0-1-1 0 0,0 1 1 0 0,0-1-1 0 0,0 1 1 0 0,-1 0-1 0 0,0 0 1 0 0,0-1-1 0 0,0 1 1 0 0,0 1-1 0 0,0-1 1 0 0,-1 0 0 0 0,0 0-1 0 0,-3-3 1 0 0,5 6-305 0 0,0 0 0 0 0,-1 0 0 0 0,1 0 1 0 0,0 0-1 0 0,0 0 0 0 0,-1 1 1 0 0,1-1-1 0 0,0 0 0 0 0,-1 1 1 0 0,1-1-1 0 0,-1 1 0 0 0,1-1 0 0 0,-1 1 1 0 0,1 0-1 0 0,-1-1 0 0 0,1 1 1 0 0,-1 0-1 0 0,-2 0 0 0 0,1 1-30 0 0,1-1-1 0 0,-1 1 0 0 0,1 0 1 0 0,0 0-1 0 0,0 0 0 0 0,-1 0 1 0 0,1 0-1 0 0,0 0 1 0 0,0 1-1 0 0,-3 2 0 0 0,-1 2-57 0 0,0 0 0 0 0,0 0 0 0 0,1 0-1 0 0,0 1 1 0 0,1 0 0 0 0,-5 7 0 0 0,2 0-150 0 0,0 1 0 0 0,1 0 0 0 0,1 0 0 0 0,0 0 1 0 0,1 1-1 0 0,-3 22 0 0 0,6-29-31 0 0,0-1-1 0 0,1 1 1 0 0,0-1-1 0 0,1 1 1 0 0,3 16-1 0 0,-3-20-62 0 0,0 0 1 0 0,1 0-1 0 0,0-1 0 0 0,0 1 0 0 0,0 0 0 0 0,1-1 0 0 0,-1 0 0 0 0,1 1 1 0 0,0-1-1 0 0,6 6 0 0 0,-7-8 88 0 0,0-1-1 0 0,-1 1 1 0 0,1-1 0 0 0,0 0 0 0 0,0 1-1 0 0,0-1 1 0 0,0 0 0 0 0,0 0 0 0 0,0-1-1 0 0,0 1 1 0 0,0 0 0 0 0,0-1-1 0 0,0 1 1 0 0,0-1 0 0 0,4 1 0 0 0,-2-1 46 0 0,0 0 1 0 0,0-1 0 0 0,0 1-1 0 0,0-1 1 0 0,-1 0-1 0 0,1 0 1 0 0,0 0 0 0 0,4-3-1 0 0,4-2 176 0 0,0-1 0 0 0,0 0 0 0 0,20-17 0 0 0,-21 14 184 0 0,0 1-1 0 0,-1-2 0 0 0,0 1 1 0 0,0-1-1 0 0,8-15 0 0 0,-13 19-48 0 0,0-1 1 0 0,-1 0-1 0 0,0 0 0 0 0,0 0 0 0 0,-1-1 0 0 0,0 1 1 0 0,-1-1-1 0 0,0 0 0 0 0,2-13 0 0 0,-5 8 1049 0 0,-2 21 758 0 0,-4 22-540 0 0,6-18-1713 0 0,1 0-1 0 0,1 0 0 0 0,0 0 1 0 0,0 0-1 0 0,1-1 0 0 0,0 1 1 0 0,1 0-1 0 0,1-1 0 0 0,-1 1 1 0 0,1-1-1 0 0,6 10 0 0 0,7 2-876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3:5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2508 209 5063 0 0,'0'0'390'0'0,"-17"-5"490"0"0,-75-14 7172 0 0,-1 5-3861 0 0,-189-4-1810 0 0,237 17-2150 0 0,-1-2 0 0 0,2-2 0 0 0,-69-17 0 0 0,25 0 652 0 0,-1-1-15 0 0,-166-20 0 0 0,-78 26-429 0 0,178 8-274 0 0,85 3-42 0 0,-78 4 1 0 0,78 7-96 0 0,-135 26 0 0 0,165-21-17 0 0,1 1 1 0 0,0 2-1 0 0,1 2 0 0 0,-64 35 0 0 0,91-44-15 0 0,1 0-1 0 0,0 1 1 0 0,1 0-1 0 0,-1 1 1 0 0,1 0-1 0 0,1 1 1 0 0,-10 10-1 0 0,16-16 4 0 0,0 0 0 0 0,0 0 0 0 0,0 0-1 0 0,0 0 1 0 0,1 0 0 0 0,-1 0 0 0 0,1 0 0 0 0,0 1-1 0 0,0-1 1 0 0,0 0 0 0 0,0 1 0 0 0,1-1 0 0 0,-1 1-1 0 0,1-1 1 0 0,0 0 0 0 0,0 1 0 0 0,0-1 0 0 0,0 1-1 0 0,1-1 1 0 0,-1 1 0 0 0,1-1 0 0 0,0 1 0 0 0,0-1-1 0 0,0 0 1 0 0,1 0 0 0 0,-1 0 0 0 0,1 1 0 0 0,0-1-1 0 0,2 3 1 0 0,3 3-28 0 0,0-1 1 0 0,1 0-1 0 0,0-1 0 0 0,0 1 1 0 0,1-2-1 0 0,0 1 0 0 0,0-1 1 0 0,0 0-1 0 0,1-1 0 0 0,0 0 1 0 0,20 6-1 0 0,7 0-225 0 0,77 13 1 0 0,-77-17 192 0 0,457 48-1971 0 0,43-33 2032 0 0,-424-19 34 0 0,131-12-1 0 0,111-30 608 0 0,-280 30-410 0 0,315-30 342 0 0,-368 36-452 0 0,0-1 0 0 0,-1-1 0 0 0,1-1 0 0 0,34-14 0 0 0,-43 14 54 0 0,-1 0 0 0 0,1-1 0 0 0,-1-1 0 0 0,0 0 0 0 0,-1 0 0 0 0,0-1 0 0 0,0-1 0 0 0,12-13 0 0 0,-22 22-185 0 0,0 0-1 0 0,0 0 0 0 0,0 0 1 0 0,0 0-1 0 0,-1 0 1 0 0,1 0-1 0 0,0 0 0 0 0,-1 0 1 0 0,1 0-1 0 0,-1 0 1 0 0,1-1-1 0 0,-1 1 1 0 0,1 0-1 0 0,-1 0 0 0 0,0 0 1 0 0,0-1-1 0 0,1 1 1 0 0,-1 0-1 0 0,0 0 1 0 0,0-1-1 0 0,0 1 0 0 0,0 0 1 0 0,-1 0-1 0 0,1-1 1 0 0,0 1-1 0 0,-1 0 0 0 0,1 0 1 0 0,0 0-1 0 0,-2-3 1 0 0,-4-2-341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31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4919 0 0,'0'0'968'0'0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32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57 7855 0 0,'2'-14'856'0'0,"-5"-4"45"0"0,-7-6 8134 0 0,4 57-6627 0 0,11 64-1834 0 0,0-15-934 0 0,-6-73 167 0 0,2 19-387 0 0,-1-25 395 0 0,2-17 185 0 0,-1 0 132 0 0,2-14 636 0 0,8-37 1 0 0,-10 58-512 0 0,1-1 0 0 0,1 1 0 0 0,-1-1 0 0 0,1 1 0 0 0,0 0 1 0 0,1 1-1 0 0,0-1 0 0 0,0 0 0 0 0,9-10 0 0 0,-10 14-148 0 0,0 1 0 0 0,0-1 0 0 0,1 1 0 0 0,-1 0 0 0 0,0 0 0 0 0,1 0 0 0 0,-1 1 0 0 0,1-1 1 0 0,-1 1-1 0 0,1 0 0 0 0,0 0 0 0 0,-1 0 0 0 0,1 0 0 0 0,6 0 0 0 0,-5 1-279 0 0,0 0 1 0 0,-1 0 0 0 0,1 0-1 0 0,0 1 1 0 0,-1 0-1 0 0,1-1 1 0 0,0 1-1 0 0,-1 1 1 0 0,1-1 0 0 0,-1 1-1 0 0,7 3 1 0 0,-6-2-907 0 0,0-1-11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3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15143 0 0,'0'0'1372'0'0,"14"1"-1002"0"0,20 0 2030 0 0,-10 0-997 0 0,25-3 0 0 0,-43 2-1505 0 0,0-1 0 0 0,0 0 0 0 0,0 0-1 0 0,0-1 1 0 0,0 1 0 0 0,0-1 0 0 0,0-1 0 0 0,0 1 0 0 0,5-4 0 0 0,-4 0-5018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33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14655 0 0,'0'0'1474'0'0,"-3"12"-1193"0"0,-12 64 4490 0 0,-5 18-3497 0 0,13-59-1101 0 0,-5 37 0 0 0,11-54-461 0 0,0-1-1 0 0,1 1 1 0 0,0-1 0 0 0,5 21-1 0 0,-5-34 170 0 0,1-1 1 0 0,0 0-1 0 0,0 0 0 0 0,0 1 1 0 0,0-1-1 0 0,0 0 0 0 0,1 0 0 0 0,0 0 1 0 0,-1 0-1 0 0,1-1 0 0 0,0 1 1 0 0,3 2-1 0 0,-4-3 29 0 0,0-1 0 0 0,1 0 0 0 0,-1 0 0 0 0,1 0 0 0 0,-1 0 0 0 0,1 0 0 0 0,-1-1 0 0 0,1 1 0 0 0,0 0 0 0 0,-1-1 0 0 0,1 1 0 0 0,0-1 0 0 0,-1 0 0 0 0,1 1 0 0 0,0-1 0 0 0,0 0 0 0 0,-1 0 0 0 0,1 0 0 0 0,0 0 0 0 0,0 0 0 0 0,0-1 0 0 0,-1 1 0 0 0,1-1 0 0 0,2 0 0 0 0,7-3-6205 0 0</inkml:trace>
  <inkml:trace contextRef="#ctx0" brushRef="#br0" timeOffset="1">249 245 11055 0 0,'0'0'1002'0'0,"0"15"514"0"0,-8 41 4021 0 0,4-40-5477 0 0,2 1 0 0 0,0-1 0 0 0,0 1 0 0 0,3 30 0 0 0,-1-45-256 0 0,1 1 1 0 0,-1-1-1 0 0,1 0 0 0 0,-1 0 1 0 0,1 0-1 0 0,0 0 1 0 0,2 3-1 0 0,-3-5 56 0 0,0 1 0 0 0,1-1 1 0 0,-1 1-1 0 0,0-1 0 0 0,1 1 0 0 0,-1-1 1 0 0,0 0-1 0 0,1 1 0 0 0,-1-1 0 0 0,1 1 1 0 0,-1-1-1 0 0,0 0 0 0 0,1 0 0 0 0,-1 1 1 0 0,1-1-1 0 0,-1 0 0 0 0,1 0 0 0 0,-1 0 1 0 0,1 1-1 0 0,-1-1 0 0 0,1 0 0 0 0,0 0 1 0 0,-1 0-1 0 0,1 0 0 0 0,-1 0 0 0 0,1 0 1 0 0,-1 0-1 0 0,1 0 0 0 0,-1 0 0 0 0,1 0 1 0 0,-1-1-1 0 0,1 1 0 0 0,-1 0 0 0 0,1 0 1 0 0,0-1-1 0 0,4-2-1515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33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86 16327 0 0,'0'0'1768'0'0,"-5"2"-1768"0"0,1 0 2088 0 0</inkml:trace>
  <inkml:trace contextRef="#ctx0" brushRef="#br0" timeOffset="1">437 156 10367 0 0,'10'-12'1287'0'0,"-9"10"-631"0"0,0 0-1 0 0,0-1 1 0 0,-1 1-1 0 0,1 0 1 0 0,0 0-1 0 0,-1-1 1 0 0,1 1-1 0 0,-1 0 1 0 0,0-1-1 0 0,1 1 1 0 0,-1-3-1 0 0,-1 0-94 0 0,1 0 0 0 0,-1 1 0 0 0,0-1 0 0 0,0 0 0 0 0,-2-4-1 0 0,-1 0-71 0 0,1 1-1 0 0,-2 0 0 0 0,1 0 1 0 0,-1 0-1 0 0,-7-9 0 0 0,11 15-434 0 0,0 1 0 0 0,-1-1-1 0 0,1 0 1 0 0,0 1 0 0 0,-1 0 0 0 0,1-1 0 0 0,0 1-1 0 0,-1 0 1 0 0,0 0 0 0 0,1 0 0 0 0,-1 0-1 0 0,0 0 1 0 0,1 0 0 0 0,-1 0 0 0 0,0 0 0 0 0,0 1-1 0 0,0-1 1 0 0,0 1 0 0 0,0 0 0 0 0,0-1-1 0 0,1 1 1 0 0,-1 0 0 0 0,0 0 0 0 0,0 0 0 0 0,0 0-1 0 0,0 0 1 0 0,0 1 0 0 0,0-1 0 0 0,0 1-1 0 0,0-1 1 0 0,0 1 0 0 0,1 0 0 0 0,-1-1 0 0 0,0 1-1 0 0,0 0 1 0 0,1 0 0 0 0,-4 3 0 0 0,0 0-37 0 0,0 1 0 0 0,0 0 0 0 0,0 0 1 0 0,1 0-1 0 0,0 1 0 0 0,0 0 0 0 0,0 0 1 0 0,1 0-1 0 0,-4 8 0 0 0,0 4-70 0 0,1 0 1 0 0,1 0-1 0 0,1 0 1 0 0,1 0-1 0 0,0 1 0 0 0,1-1 1 0 0,1 20-1 0 0,13 130-6486 0 0,-10-146 4811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33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65 5063 0 0,'-6'-12'702'0'0,"-15"-21"-1161"0"0,5 14 15494 0 0,21 19-14500 0 0,-1 1 0 0 0,0 0 0 0 0,0 0 0 0 0,0 0 0 0 0,8 4 0 0 0,7 1-288 0 0,-4-3-279 0 0,1 0-1 0 0,1-1 1 0 0,27-1 0 0 0,48-8-1498 0 0,-28 2-2698 0 0,-50 4-2380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3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120 115 2359 0 0,'15'8'528'0'0,"-13"-8"-73"0"0,-1 1 0 0 0,1-1 0 0 0,-1 0 0 0 0,1 1 0 0 0,-1-1-1 0 0,1 0 1 0 0,-1 0 0 0 0,1 0 0 0 0,0 0 0 0 0,-1-1-1 0 0,1 1 1 0 0,-1 0 0 0 0,1 0 0 0 0,-1-1 0 0 0,1 1 0 0 0,-1-1-1 0 0,0 0 1 0 0,1 1 0 0 0,-1-1 0 0 0,3-1 0 0 0,-3 0-93 0 0,0 1 1 0 0,0 0 0 0 0,0-1-1 0 0,0 1 1 0 0,-1 0 0 0 0,1-1-1 0 0,0 1 1 0 0,-1-1 0 0 0,1 1-1 0 0,-1-1 1 0 0,1 0-1 0 0,-1 1 1 0 0,1-1 0 0 0,-1 1-1 0 0,0-1 1 0 0,0-2 0 0 0,0-1-16 0 0,0 1 1 0 0,-1-1 0 0 0,0 0-1 0 0,0 0 1 0 0,0 1 0 0 0,0-1-1 0 0,-1 1 1 0 0,1-1 0 0 0,-1 1-1 0 0,0-1 1 0 0,-1 1 0 0 0,-3-5-1 0 0,5 7-269 0 0,-1 0-1 0 0,1 0 1 0 0,-1 0-1 0 0,1 1 1 0 0,-1-1 0 0 0,0 0-1 0 0,0 1 1 0 0,0-1-1 0 0,0 1 1 0 0,0 0 0 0 0,0 0-1 0 0,-1 0 1 0 0,1 0-1 0 0,0 0 1 0 0,0 0 0 0 0,-1 0-1 0 0,1 1 1 0 0,-1-1-1 0 0,1 1 1 0 0,0 0-1 0 0,-1 0 1 0 0,1 0 0 0 0,-1 0-1 0 0,1 0 1 0 0,-1 0-1 0 0,1 1 1 0 0,0-1 0 0 0,-1 1-1 0 0,1 0 1 0 0,0-1-1 0 0,-1 1 1 0 0,1 0-1 0 0,0 0 1 0 0,0 1 0 0 0,-4 1-1 0 0,1 2-50 0 0,-1-1-1 0 0,1 1 1 0 0,0 0-1 0 0,0 0 1 0 0,0 0-1 0 0,1 1 0 0 0,0 0 1 0 0,0 0-1 0 0,0 0 1 0 0,1 0-1 0 0,-4 9 1 0 0,3-3-15 0 0,0-1 1 0 0,1 1-1 0 0,1 0 1 0 0,0 0-1 0 0,-2 21 1 0 0,4-29-111 0 0,0 0-1 0 0,0 0 1 0 0,0 1 0 0 0,1-1 0 0 0,-1 0-1 0 0,1 0 1 0 0,0 0 0 0 0,0 0 0 0 0,0 0 0 0 0,1 0-1 0 0,-1 0 1 0 0,1 0 0 0 0,0-1 0 0 0,0 1-1 0 0,0-1 1 0 0,1 1 0 0 0,-1-1 0 0 0,1 0-1 0 0,0 0 1 0 0,4 4 0 0 0,-5-6 38 0 0,0 1 1 0 0,1-1 0 0 0,-1 0-1 0 0,0 0 1 0 0,1 0 0 0 0,-1 0-1 0 0,0 0 1 0 0,1-1 0 0 0,-1 1-1 0 0,1-1 1 0 0,-1 0 0 0 0,1 1-1 0 0,-1-1 1 0 0,5-1 0 0 0,-2 1-16 0 0,0-1 1 0 0,-1 0-1 0 0,1-1 1 0 0,0 1 0 0 0,-1-1-1 0 0,1 0 1 0 0,5-3-1 0 0,-2-1-36 0 0,1 1 0 0 0,-1-1 0 0 0,-1 0 0 0 0,1-1 0 0 0,-1 0 0 0 0,12-15 0 0 0,-13 12 47 0 0,-5 8 128 0 0,0 0 1 0 0,1 0 0 0 0,-1 0 0 0 0,0 0-1 0 0,1 0 1 0 0,-1 0 0 0 0,1 0-1 0 0,0 1 1 0 0,3-3 0 0 0,-6 19 1140 0 0,0-7-908 0 0,1-1 0 0 0,0 0-1 0 0,0 0 1 0 0,1 1 0 0 0,0-1 0 0 0,3 12-1 0 0,-3-16-365 0 0,-1-1-1 0 0,1 0 0 0 0,0 1 1 0 0,0-1-1 0 0,0 0 0 0 0,0 1 1 0 0,1-1-1 0 0,-1 0 0 0 0,1 0 1 0 0,-1 0-1 0 0,1 0 0 0 0,0 0 1 0 0,0-1-1 0 0,-1 1 0 0 0,1 0 1 0 0,0-1-1 0 0,1 1 0 0 0,-1-1 0 0 0,0 0 1 0 0,0 0-1 0 0,1 0 0 0 0,2 1 1 0 0,6 0-594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34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50 4399 0 0,'-2'-10'13335'0'0,"1"10"-12958"0"0,-1-1 0 0 0,1 1 0 0 0,-1 0 0 0 0,1 0 0 0 0,-1-1 0 0 0,0 1 0 0 0,1 0 0 0 0,-1 0 0 0 0,1 1 0 0 0,-1-1 0 0 0,0 0 0 0 0,1 0 1 0 0,-1 1-1 0 0,1-1 0 0 0,-1 1 0 0 0,-2 1 0 0 0,1 0-120 0 0,0 0 0 0 0,0 0 0 0 0,0 0 0 0 0,1 0 0 0 0,-1 0 1 0 0,1 1-1 0 0,-4 3 0 0 0,1 1-171 0 0,0 1 1 0 0,0-1-1 0 0,1 1 0 0 0,0 0 1 0 0,-4 11-1 0 0,5-10-77 0 0,0 0 0 0 0,1 0-1 0 0,0 0 1 0 0,1 0 0 0 0,-1 19 0 0 0,2-25-32 0 0,0 0 1 0 0,0 0-1 0 0,0 0 1 0 0,1 0 0 0 0,-1 1-1 0 0,1-1 1 0 0,0 0-1 0 0,0 0 1 0 0,0 0 0 0 0,0 0-1 0 0,1 0 1 0 0,-1-1 0 0 0,1 1-1 0 0,-1 0 1 0 0,1-1-1 0 0,0 1 1 0 0,0-1 0 0 0,0 1-1 0 0,1-1 1 0 0,-1 0-1 0 0,3 2 1 0 0,-2-3-239 0 0,-1 0 1 0 0,1 0-1 0 0,0 0 1 0 0,0-1-1 0 0,0 1 0 0 0,0-1 1 0 0,-1 0-1 0 0,1 0 0 0 0,0 0 1 0 0,0 0-1 0 0,0 0 1 0 0,0-1-1 0 0,0 1 0 0 0,-1-1 1 0 0,1 0-1 0 0,0 1 0 0 0,0-1 1 0 0,4-3-1 0 0,17-7-1467 0 0</inkml:trace>
  <inkml:trace contextRef="#ctx0" brushRef="#br0" timeOffset="1">153 8 18943 0 0,'0'0'1720'0'0,"16"0"-1384"0"0,77-4 469 0 0,-30 2-822 0 0,-56 1-583 0 0,0 0-36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3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17423 0 0,'-25'111'5292'0'0,"8"1"-3467"0"0,14-91-1797 0 0,1 0 0 0 0,1 0 0 0 0,4 39-1 0 0,-2-53-441 0 0,1 1 1 0 0,0 0-1 0 0,0-1 0 0 0,0 1 0 0 0,7 12 1 0 0,-7-16-314 0 0,1 0 1 0 0,-1 0-1 0 0,1 0 1 0 0,0 0-1 0 0,0-1 1 0 0,0 1 0 0 0,0-1-1 0 0,1 0 1 0 0,0 0-1 0 0,6 4 1 0 0,1-1-5397 0 0</inkml:trace>
  <inkml:trace contextRef="#ctx0" brushRef="#br0" timeOffset="1">332 241 20527 0 0,'-54'40'5527'0'0,"54"-40"-5271"0"0,17 9-7 0 0,-15-8-249 0 0,0 0-1 0 0,0 0 1 0 0,0 1-1 0 0,0-1 1 0 0,-1 1 0 0 0,1-1-1 0 0,-1 1 1 0 0,1 0-1 0 0,-1-1 1 0 0,1 1-1 0 0,-1 0 1 0 0,0 0 0 0 0,0 0-1 0 0,0 0 1 0 0,0 0-1 0 0,0 3 1 0 0,0-1-2 0 0,0 0 0 0 0,0 0 1 0 0,0 1-1 0 0,-1-1 0 0 0,0 0 0 0 0,0 1 1 0 0,-1 8-1 0 0,-1-5 1 0 0,1 1 0 0 0,-2 0 1 0 0,1 0-1 0 0,-1-1 0 0 0,-1 0 1 0 0,0 1-1 0 0,-7 11 0 0 0,7-13 8 0 0,3-4-6 0 0,-1-1 0 0 0,1 1-1 0 0,-1-1 1 0 0,0 0 0 0 0,0 0 0 0 0,-3 4 0 0 0,4-5-2 0 0,0-1 1 0 0,0 1-1 0 0,0 0 1 0 0,0-1-1 0 0,0 0 1 0 0,0 1-1 0 0,0-1 0 0 0,0 1 1 0 0,0-1-1 0 0,0 0 1 0 0,0 0-1 0 0,0 0 1 0 0,0 0-1 0 0,0 0 1 0 0,-1 0-1 0 0,1 0 0 0 0,0 0 1 0 0,0 0-1 0 0,0 0 1 0 0,0 0-1 0 0,0-1 1 0 0,0 1-1 0 0,0 0 1 0 0,-1-1-1 0 0,-15-10-799 0 0,10 3 300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5:19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59 1351 0 0,'-7'-4'120'0'0,"-10"-6"1769"0"0,12 6-752 0 0,0 1-1 0 0,0 0 1 0 0,0 1 0 0 0,-9-4-1 0 0,12 5-925 0 0,-18-6 1656 0 0,0 2-1 0 0,0 0 0 0 0,-24-2 1 0 0,38 6-1668 0 0,1 1 0 0 0,-1 0 1 0 0,0 0-1 0 0,1 0 0 0 0,-1 1 0 0 0,1-1 0 0 0,-1 2 1 0 0,1-1-1 0 0,0 0 0 0 0,-1 1 0 0 0,1 0 1 0 0,0 0-1 0 0,0 1 0 0 0,0 0 0 0 0,1-1 0 0 0,-1 2 1 0 0,-4 2-1 0 0,2 1-102 0 0,0 1 0 0 0,0 0-1 0 0,1 0 1 0 0,0 0 0 0 0,0 0 0 0 0,1 1 0 0 0,-8 18 0 0 0,1 5-55 0 0,-9 34 0 0 0,10-27-128 0 0,3-14-962 0 0,0 1 0 0 0,2 0 0 0 0,1 1 0 0 0,-2 52-1 0 0,7-70 606 0 0,0 0 0 0 0,1 0-1 0 0,1 0 1 0 0,-1-1 0 0 0,1 1 0 0 0,1 0-1 0 0,0-1 1 0 0,3 10 0 0 0,-3-13 108 0 0,1 1 1 0 0,-1-1-1 0 0,1 0 0 0 0,-1 1 1 0 0,2-1-1 0 0,-1-1 1 0 0,0 1-1 0 0,1-1 1 0 0,0 0-1 0 0,0 0 1 0 0,0 0-1 0 0,9 4 0 0 0,-5-3 163 0 0,-1-1 0 0 0,0-1-1 0 0,1 0 1 0 0,0 0 0 0 0,0-1-1 0 0,0 0 1 0 0,0 0 0 0 0,0-1-1 0 0,0 0 1 0 0,13-1-1 0 0,-10-1 531 0 0,1 0-1 0 0,-1-1 0 0 0,0 0 0 0 0,0-2 0 0 0,0 1 0 0 0,22-11 0 0 0,-11 2 897 0 0,-1 0 1 0 0,0-2-1 0 0,-1-1 0 0 0,-1-1 1 0 0,0 0-1 0 0,32-36 0 0 0,-43 42-759 0 0,0-1-1 0 0,0 0 0 0 0,-1-1 1 0 0,-1 0-1 0 0,0 0 0 0 0,0-1 1 0 0,-1 0-1 0 0,-1 0 0 0 0,5-19 1 0 0,-7 22-273 0 0,-1-1 0 0 0,-1 1 0 0 0,0 0 0 0 0,0-1 0 0 0,-1 1 0 0 0,0-1 0 0 0,-1 1 0 0 0,-1-1 0 0 0,1 1 0 0 0,-1 0 0 0 0,-1 0 0 0 0,0 0 0 0 0,-6-13 0 0 0,6 15-49 0 0,-1 1 0 0 0,0 0 0 0 0,0 0 0 0 0,-1 0 0 0 0,0 0 0 0 0,0 1 0 0 0,-1-1 0 0 0,0 2 0 0 0,0-1 0 0 0,0 0 1 0 0,-10-5-1 0 0,12 8-274 0 0,-1 1 0 0 0,1-1 0 0 0,-1 1 0 0 0,0 0 0 0 0,1 1 0 0 0,-1-1 0 0 0,0 1 0 0 0,-7-1 0 0 0,7 2-583 0 0,0-1-1 0 0,0 1 1 0 0,0 1-1 0 0,0-1 1 0 0,1 1 0 0 0,-1 0-1 0 0,0 0 1 0 0,1 0 0 0 0,-9 4-1 0 0,-4 3-7583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01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2224 137 12319 0 0,'0'0'564'0'0,"-14"-10"248"0"0,9 7-543 0 0,0 0-1 0 0,-1 1 1 0 0,1-1-1 0 0,-1 1 1 0 0,1 0 0 0 0,-1 1-1 0 0,0 0 1 0 0,-7-1-1 0 0,-52-2 1378 0 0,37 4-1095 0 0,-88-6 1432 0 0,-374 1 148 0 0,396 11-1946 0 0,-120 11-2 0 0,157-9-183 0 0,-241 43 0 0 0,263-43 2 0 0,-176 47-3 0 0,159-38 36 0 0,-99 46 1 0 0,118-46-46 0 0,-14 6 21 0 0,-54 36 1 0 0,87-49-30 0 0,0 1 1 0 0,0 0-1 0 0,1 1 0 0 0,0 0 1 0 0,2 1-1 0 0,-1 1 1 0 0,-15 23-1 0 0,21-27-30 0 0,0 0 0 0 0,1 1 0 0 0,0 0 0 0 0,1 0 0 0 0,0 0 0 0 0,1 0 0 0 0,0 1 1 0 0,1-1-1 0 0,0 1 0 0 0,0 0 0 0 0,1 12 0 0 0,1-18 1 0 0,1 1 0 0 0,-1-1 0 0 0,1 1 0 0 0,1-1 0 0 0,-1 0 0 0 0,1 1 1 0 0,0-1-1 0 0,1 0 0 0 0,-1 0 0 0 0,1 0 0 0 0,0-1 0 0 0,1 1 0 0 0,-1-1 1 0 0,1 0-1 0 0,0 0 0 0 0,0 0 0 0 0,1 0 0 0 0,0-1 0 0 0,0 1 0 0 0,0-1 0 0 0,9 5 1 0 0,-1-1-61 0 0,1-1 0 0 0,0-1 1 0 0,1 0-1 0 0,0-1 1 0 0,0-1-1 0 0,22 4 1 0 0,94 7-744 0 0,-129-15 835 0 0,335 4-1746 0 0,-23-35 2619 0 0,-107-5 1122 0 0,314-97 0 0 0,-231 32-344 0 0,-214 70-1182 0 0,123-71 0 0 0,-169 83-353 0 0,0-1-1 0 0,-1-2 1 0 0,30-29-1 0 0,-45 37-27 0 0,0 0 0 0 0,-1-1-1 0 0,-1 0 1 0 0,0-1 0 0 0,-2-1 0 0 0,1 0-1 0 0,9-24 1 0 0,-17 36-18 0 0,-1-1-1 0 0,-1 1 1 0 0,1 0-1 0 0,-1-1 1 0 0,0 1-1 0 0,0-1 1 0 0,0 1-1 0 0,-1-1 1 0 0,0 1 0 0 0,0-1-1 0 0,-2-9 1 0 0,2 11-21 0 0,-2 1 0 0 0,1-1 1 0 0,0 0-1 0 0,-1 1 0 0 0,0-1 0 0 0,1 1 1 0 0,-1 0-1 0 0,-1 0 0 0 0,1-1 1 0 0,0 1-1 0 0,-1 1 0 0 0,1-1 1 0 0,-1 0-1 0 0,0 1 0 0 0,0-1 0 0 0,0 1 1 0 0,-6-3-1 0 0,-6-3-269 0 0,-1 1-1 0 0,0 1 1 0 0,0 1-1 0 0,-1 0 1 0 0,0 1-1 0 0,1 1 1 0 0,-31-2-1 0 0,19 3-736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5:20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67 3367 0 0,'-1'-1'258'0'0,"-2"-3"494"0"0,0-1 0 0 0,0 1 0 0 0,0 0 0 0 0,-1 1 1 0 0,0-1-1 0 0,0 0 0 0 0,0 1 0 0 0,0 0 0 0 0,0 0 0 0 0,-9-4 0 0 0,5 3-95 0 0,0 1-1 0 0,0 0 1 0 0,0 0 0 0 0,-1 1-1 0 0,1 0 1 0 0,-10-1-1 0 0,3 2-294 0 0,0 0 0 0 0,1 1 1 0 0,-1 1-1 0 0,0 0 0 0 0,0 1 0 0 0,0 1 0 0 0,-19 5 0 0 0,20-2-225 0 0,0-1 0 0 0,1 2 0 0 0,-1 0 0 0 0,1 0-1 0 0,1 2 1 0 0,-1-1 0 0 0,1 2 0 0 0,1-1 0 0 0,0 2 0 0 0,0-1-1 0 0,1 2 1 0 0,-15 21 0 0 0,16-21-227 0 0,2 0 0 0 0,-1 1 0 0 0,2 0 0 0 0,0 0 0 0 0,0 0 1 0 0,1 1-1 0 0,1 0 0 0 0,0 0 0 0 0,1 0 0 0 0,1 0 0 0 0,0 1 0 0 0,1-1 0 0 0,1 21 0 0 0,1-27-24 0 0,0 0 0 0 0,0 1-1 0 0,1-1 1 0 0,1 0 0 0 0,-1 0 0 0 0,1 0-1 0 0,1 0 1 0 0,-1 0 0 0 0,1-1-1 0 0,1 0 1 0 0,-1 1 0 0 0,1-2 0 0 0,0 1-1 0 0,1 0 1 0 0,0-1 0 0 0,10 9 0 0 0,-7-9 102 0 0,0 1 0 0 0,0-1 0 0 0,0-1 0 0 0,0 0 0 0 0,1 0 0 0 0,0-1 0 0 0,0 0 0 0 0,0-1 0 0 0,1 0 0 0 0,-1 0 0 0 0,1-1 0 0 0,18 1 0 0 0,-14-3 195 0 0,1 0 0 0 0,-1-1 0 0 0,0-1 1 0 0,0 0-1 0 0,0-1 0 0 0,-1-1 0 0 0,1 0 1 0 0,-1 0-1 0 0,1-2 0 0 0,-2 0 0 0 0,1-1 0 0 0,-1 0 1 0 0,0-1-1 0 0,0 0 0 0 0,-1-1 0 0 0,0 0 1 0 0,0-1-1 0 0,-1-1 0 0 0,-1 0 0 0 0,0 0 1 0 0,0-1-1 0 0,8-13 0 0 0,-12 14 5 0 0,0-1-1 0 0,-1 1 0 0 0,0-1 1 0 0,-1 0-1 0 0,0 0 0 0 0,-1 0 1 0 0,-1-1-1 0 0,1 1 1 0 0,-2-1-1 0 0,1-16 0 0 0,-2 20-39 0 0,-1-1 1 0 0,0 1-1 0 0,0-1 0 0 0,-1 1 0 0 0,0 0 0 0 0,0-1 0 0 0,-1 1 0 0 0,0 1 0 0 0,-1-1 0 0 0,0 0 0 0 0,-1 1 1 0 0,1-1-1 0 0,-2 1 0 0 0,-6-8 0 0 0,-23-21 919 0 0,21 23-2676 0 0,1 0-4721 0 0,4 5-2013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5:11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465 118 8175 0 0,'0'0'742'0'0,"5"-15"-596"0"0,-6 13 46 0 0,1 1 0 0 0,-1-1 0 0 0,1 0 0 0 0,-1 0 0 0 0,1 0-1 0 0,-1 1 1 0 0,0-1 0 0 0,0 0 0 0 0,0 1 0 0 0,0-1-1 0 0,0 1 1 0 0,0-1 0 0 0,-1 1 0 0 0,1-1 0 0 0,-2 0 0 0 0,-24-19 3340 0 0,17 16-3158 0 0,0 0 0 0 0,0 0 0 0 0,0 1 0 0 0,0 0 0 0 0,0 1-1 0 0,-1 0 1 0 0,0 1 0 0 0,0 0 0 0 0,1 0 0 0 0,-1 1 0 0 0,0 1 0 0 0,0 0 0 0 0,0 0 0 0 0,0 1 0 0 0,-17 4 0 0 0,16-2-333 0 0,0 1-1 0 0,0 0 0 0 0,0 1 0 0 0,1 0 0 0 0,-1 0 1 0 0,1 2-1 0 0,0-1 0 0 0,1 1 0 0 0,0 1 0 0 0,0 0 1 0 0,1 0-1 0 0,-1 1 0 0 0,-8 12 0 0 0,8-9-235 0 0,1 1-1 0 0,1 0 1 0 0,0 0-1 0 0,1 1 1 0 0,0 0-1 0 0,1 0 0 0 0,0 1 1 0 0,2 0-1 0 0,-1 0 1 0 0,2 0-1 0 0,0 0 1 0 0,-1 16-1 0 0,4-22-87 0 0,-1 0-1 0 0,2 0 1 0 0,-1 1-1 0 0,1-2 1 0 0,0 1-1 0 0,1 0 1 0 0,0 0-1 0 0,0 0 1 0 0,1-1-1 0 0,0 1 1 0 0,1-1-1 0 0,-1 0 1 0 0,2 0 0 0 0,-1 0-1 0 0,1 0 1 0 0,0-1-1 0 0,1 0 1 0 0,0 0-1 0 0,0 0 1 0 0,0-1-1 0 0,15 11 1 0 0,-14-12 223 0 0,1-1 1 0 0,0 0 0 0 0,0 0 0 0 0,0 0-1 0 0,0-1 1 0 0,1-1 0 0 0,-1 1-1 0 0,1-1 1 0 0,0-1 0 0 0,0 1 0 0 0,-1-2-1 0 0,1 1 1 0 0,14-2 0 0 0,5-2 602 0 0,-1-1-1 0 0,54-15 1 0 0,-63 14-181 0 0,0-1-1 0 0,0-1 1 0 0,-1-1-1 0 0,0 0 1 0 0,-1-1-1 0 0,0-1 1 0 0,0-1-1 0 0,-1 0 1 0 0,0-1-1 0 0,20-21 1 0 0,-28 25-124 0 0,1 0 1 0 0,-1-1 0 0 0,-1 0 0 0 0,1 0-1 0 0,-2-1 1 0 0,1 0 0 0 0,-1 0-1 0 0,-1 0 1 0 0,0-1 0 0 0,0 1-1 0 0,-1-1 1 0 0,-1 0 0 0 0,1 0 0 0 0,-2 0-1 0 0,0 0 1 0 0,0-1 0 0 0,-1 1-1 0 0,0 0 1 0 0,-2-12 0 0 0,1 16-140 0 0,-1-1 1 0 0,0 0-1 0 0,-1 1 0 0 0,0-1 1 0 0,0 1-1 0 0,0 0 1 0 0,-1 0-1 0 0,0 0 0 0 0,0 0 1 0 0,-1 1-1 0 0,0-1 1 0 0,0 1-1 0 0,-1 1 0 0 0,1-1 1 0 0,-1 1-1 0 0,0 0 1 0 0,-1 0-1 0 0,1 0 0 0 0,-10-4 1 0 0,2 2-245 0 0,0 0 0 0 0,-1 1 0 0 0,-21-7 0 0 0,11 6-3004 0 0,-33-3-1 0 0,48 8-4622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5:1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89 5615 0 0,'0'0'430'0'0,"-1"-1"-284"0"0,-4-5 754 0 0,-1 1-1 0 0,0 0 0 0 0,0 1 1 0 0,0-1-1 0 0,0 1 0 0 0,0 0 1 0 0,-1 1-1 0 0,0 0 0 0 0,0 0 1 0 0,0 0-1 0 0,-7-1 1 0 0,7 2-549 0 0,-1 1 0 0 0,1 0 1 0 0,0 1-1 0 0,-9 0 1 0 0,-4 1 33 0 0,-1 1 1 0 0,1 0-1 0 0,0 2 1 0 0,0 1 0 0 0,1 0-1 0 0,-1 1 1 0 0,1 2 0 0 0,-31 15-1 0 0,36-15-345 0 0,0 1 0 0 0,1 0-1 0 0,0 1 1 0 0,0 0 0 0 0,1 1 0 0 0,0 1 0 0 0,1 0-1 0 0,1 0 1 0 0,0 1 0 0 0,0 1 0 0 0,-9 18-1 0 0,13-21-157 0 0,0 1-1 0 0,1 0 1 0 0,0 1-1 0 0,1-1 0 0 0,0 1 1 0 0,1 0-1 0 0,-2 22 0 0 0,5-30 13 0 0,-1-1 0 0 0,1 1-1 0 0,1-1 1 0 0,-1 1 0 0 0,0-1-1 0 0,1 1 1 0 0,0-1 0 0 0,0 0-1 0 0,1 1 1 0 0,-1-1 0 0 0,1 0 0 0 0,0 0-1 0 0,0 0 1 0 0,0 0 0 0 0,0 0-1 0 0,1 0 1 0 0,0-1 0 0 0,-1 1-1 0 0,2-1 1 0 0,-1 0 0 0 0,0 0-1 0 0,0 0 1 0 0,1 0 0 0 0,0 0-1 0 0,6 3 1 0 0,2 0-76 0 0,0-1 0 0 0,1 0 1 0 0,0-1-1 0 0,0 0 0 0 0,0-1 0 0 0,0-1 0 0 0,0 0 0 0 0,0 0 0 0 0,1-2 1 0 0,-1 1-1 0 0,0-2 0 0 0,1 0 0 0 0,-1 0 0 0 0,21-6 0 0 0,-13 1 422 0 0,-1 0 0 0 0,0-1-1 0 0,-1-1 1 0 0,0-1 0 0 0,0-1-1 0 0,-1-1 1 0 0,-1 0 0 0 0,27-22 0 0 0,-29 21 140 0 0,-1-2 0 0 0,0 0 1 0 0,-1 0-1 0 0,-1-1 1 0 0,0-1-1 0 0,-1 0 0 0 0,0-1 1 0 0,13-28-1 0 0,-21 37-258 0 0,-1 1-1 0 0,1-1 1 0 0,-1 0-1 0 0,0 0 1 0 0,-1 0 0 0 0,0 0-1 0 0,0 0 1 0 0,-1-1-1 0 0,0 1 1 0 0,-1-8-1 0 0,0 9-9 0 0,0 1-1 0 0,-1-1 1 0 0,0 1 0 0 0,0 0-1 0 0,-1 0 1 0 0,0 0-1 0 0,0 0 1 0 0,0 0-1 0 0,-1 1 1 0 0,1-1-1 0 0,-1 1 1 0 0,-1 0 0 0 0,-8-9-1 0 0,8 10-49 0 0,-1 0-1 0 0,1 0 1 0 0,-1 0 0 0 0,0 1-1 0 0,0 0 1 0 0,-9-3 0 0 0,-7-3-6912 0 0,11 6-1020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5:0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95 3367 0 0,'-5'-14'360'0'0,"3"8"778"0"0,0 1 0 0 0,-1 0 0 0 0,1 0 0 0 0,-1 1 0 0 0,-1-1 0 0 0,1 0 0 0 0,0 1 0 0 0,-1 0 0 0 0,-7-7 0 0 0,6 8-741 0 0,0 0-1 0 0,0 0 1 0 0,0 0-1 0 0,0 0 1 0 0,0 1-1 0 0,0 0 1 0 0,-1 0-1 0 0,1 1 1 0 0,-1-1 0 0 0,0 1-1 0 0,1 0 1 0 0,-1 1-1 0 0,0-1 1 0 0,-10 2-1 0 0,5 0-230 0 0,0 1 0 0 0,0 0-1 0 0,0 0 1 0 0,0 2 0 0 0,0-1-1 0 0,1 1 1 0 0,0 1 0 0 0,0 0-1 0 0,0 0 1 0 0,0 1 0 0 0,1 0-1 0 0,-11 9 1 0 0,-2 4-116 0 0,1 1 1 0 0,0 0 0 0 0,-26 35-1 0 0,37-41-159 0 0,1 0-1 0 0,0 0 0 0 0,1 1 1 0 0,0 0-1 0 0,1 0 1 0 0,1 0-1 0 0,1 1 0 0 0,0 0 1 0 0,-4 23-1 0 0,7-29-116 0 0,1 0-1 0 0,0 0 0 0 0,1 0 1 0 0,0 0-1 0 0,0 1 0 0 0,1-1 1 0 0,0 0-1 0 0,1 0 0 0 0,0 0 1 0 0,1-1-1 0 0,0 1 0 0 0,0 0 1 0 0,1-1-1 0 0,0 0 0 0 0,1 0 1 0 0,9 14-1 0 0,-9-17-102 0 0,0 0 1 0 0,0-1-1 0 0,0 1 0 0 0,1-1 0 0 0,0-1 1 0 0,0 1-1 0 0,0-1 0 0 0,1 0 1 0 0,-1 0-1 0 0,11 3 0 0 0,-7-3-25 0 0,1 0-1 0 0,-1-2 1 0 0,1 1-1 0 0,0-1 0 0 0,-1-1 1 0 0,19 1-1 0 0,-9-3 407 0 0,1-1 0 0 0,0 0 0 0 0,-1-1 0 0 0,1-2 0 0 0,-1 0 1 0 0,0-1-1 0 0,21-9 0 0 0,-23 6 575 0 0,-1 1 0 0 0,0-2 0 0 0,0 0 1 0 0,-1-1-1 0 0,0-1 0 0 0,-1 0 0 0 0,-1-1 1 0 0,15-16-1 0 0,-20 18-270 0 0,0 0-1 0 0,-1 0 1 0 0,0-1-1 0 0,0 0 1 0 0,-2 0 0 0 0,1-1-1 0 0,-2 1 1 0 0,0-1-1 0 0,0-1 1 0 0,-1 1 0 0 0,-1-1-1 0 0,3-14 1 0 0,-5 19-268 0 0,-1 1 0 0 0,1 0 1 0 0,-1-1-1 0 0,-1 1 0 0 0,0-1 1 0 0,0 1-1 0 0,0 0 0 0 0,-1 0 1 0 0,0-1-1 0 0,-1 1 0 0 0,0 0 1 0 0,0 1-1 0 0,-1-1 0 0 0,0 1 1 0 0,0-1-1 0 0,-1 1 0 0 0,1 0 1 0 0,-2 1-1 0 0,1-1 0 0 0,-1 1 1 0 0,0 0-1 0 0,0 0 0 0 0,0 1 1 0 0,-1 0-1 0 0,0 0 0 0 0,0 1 1 0 0,-1 0-1 0 0,1 0 0 0 0,-1 0 1 0 0,0 1-1 0 0,-8-3 0 0 0,-5 3 309 0 0,3 0-1408 0 0,5-1-5440 0 0,2 0-1649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5:06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544 130 10567 0 0,'0'-2'482'0'0,"1"-2"-304"0"0,-1-1 1 0 0,1 0-1 0 0,-1 1 0 0 0,0-1 1 0 0,-1 1-1 0 0,1-1 1 0 0,-1 1-1 0 0,1-1 1 0 0,-2 1-1 0 0,1-1 0 0 0,0 1 1 0 0,-1 0-1 0 0,0-1 1 0 0,0 1-1 0 0,0 0 1 0 0,0 0-1 0 0,-1 1 0 0 0,-4-7 1 0 0,4 7 35 0 0,-1-1 0 0 0,0 0 0 0 0,0 1 1 0 0,0 0-1 0 0,-1 0 0 0 0,1 0 0 0 0,-1 0 1 0 0,0 1-1 0 0,1 0 0 0 0,-1 0 0 0 0,0 0 0 0 0,0 1 1 0 0,-1-1-1 0 0,1 1 0 0 0,0 0 0 0 0,-6 0 1 0 0,-4 1-10 0 0,1 0 0 0 0,-1 1 0 0 0,1 1 1 0 0,-1 0-1 0 0,1 1 0 0 0,-1 1 0 0 0,1 0 1 0 0,-20 9-1 0 0,15-5-38 0 0,0 2 0 0 0,0 0 0 0 0,1 2 0 0 0,0 0 0 0 0,-19 16 0 0 0,22-14-156 0 0,1 0 1 0 0,0 1-1 0 0,1 0 0 0 0,0 1 1 0 0,1 1-1 0 0,1 0 1 0 0,1 0-1 0 0,-12 26 0 0 0,16-27-323 0 0,1 0 0 0 0,0-1-1 0 0,0 2 1 0 0,2-1 0 0 0,0 0-1 0 0,1 1 1 0 0,0-1 0 0 0,2 1-1 0 0,0 0 1 0 0,3 26 0 0 0,-2-37 87 0 0,0 0 0 0 0,1-1 0 0 0,-1 1 0 0 0,1 0 0 0 0,0-1 0 0 0,1 1 0 0 0,-1-1 0 0 0,1 0 1 0 0,0 0-1 0 0,0 0 0 0 0,1 0 0 0 0,-1 0 0 0 0,1-1 0 0 0,0 0 0 0 0,0 1 0 0 0,1-2 0 0 0,-1 1 1 0 0,1 0-1 0 0,0-1 0 0 0,0 0 0 0 0,6 3 0 0 0,0-1-32 0 0,0-1 0 0 0,1 0 0 0 0,-1-1 0 0 0,1 0-1 0 0,0-1 1 0 0,0 0 0 0 0,0-1 0 0 0,0-1 0 0 0,18 0 0 0 0,0-2 651 0 0,-1-1-1 0 0,0-2 1 0 0,46-13-1 0 0,-57 13 129 0 0,-1-1-1 0 0,0-1 0 0 0,-1-1 1 0 0,0 0-1 0 0,0-1 1 0 0,0-1-1 0 0,15-13 0 0 0,-18 12 47 0 0,0-1 0 0 0,-1 0-1 0 0,-1-1 1 0 0,0 0 0 0 0,0-1-1 0 0,-1 0 1 0 0,-1-1 0 0 0,11-21 0 0 0,-16 26-343 0 0,0 0 1 0 0,-1 0 0 0 0,0 0 0 0 0,0 0 0 0 0,-1-1 0 0 0,-1 1 0 0 0,0-1-1 0 0,0 1 1 0 0,-1-1 0 0 0,0 1 0 0 0,-1-1 0 0 0,0 1 0 0 0,0-1 0 0 0,-7-19-1 0 0,6 22-190 0 0,-1-1 0 0 0,-1 1 0 0 0,0 0 0 0 0,0 0 0 0 0,0 0 0 0 0,-1 1 0 0 0,0-1 0 0 0,0 1 0 0 0,-1 0 0 0 0,0 1 0 0 0,-1-1 0 0 0,1 1 0 0 0,-1 1 0 0 0,0-1-1 0 0,0 1 1 0 0,-1 0 0 0 0,0 1 0 0 0,0-1 0 0 0,0 2 0 0 0,0-1 0 0 0,0 1 0 0 0,-1 0 0 0 0,0 1 0 0 0,-15-2 0 0 0,10 0-6115 0 0,1 0-2131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55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624 217 3367 0 0,'0'0'714'0'0,"7"-6"3746"0"0,-6 4-3889 0 0,1-1 0 0 0,-1 1 1 0 0,0 0-1 0 0,1-1 0 0 0,-1 1 1 0 0,0-1-1 0 0,-1 1 0 0 0,1-1 1 0 0,0 1-1 0 0,-1-1 0 0 0,1 1 1 0 0,-1-1-1 0 0,0 0 0 0 0,0-3 1 0 0,0 1-135 0 0,-1 1 1 0 0,1-1 0 0 0,-1 1 0 0 0,-1-1 0 0 0,1 1 0 0 0,-1 0 0 0 0,-3-8 0 0 0,0 3-204 0 0,0 1 0 0 0,-1 0 0 0 0,1 0 0 0 0,-2 0 0 0 0,1 1 0 0 0,-1 0 0 0 0,-10-8 0 0 0,8 8-114 0 0,-1 1-1 0 0,0 0 1 0 0,0 0 0 0 0,0 1 0 0 0,-1 0-1 0 0,0 1 1 0 0,0 0 0 0 0,0 0-1 0 0,0 1 1 0 0,0 1 0 0 0,-1 0 0 0 0,1 1-1 0 0,-1 0 1 0 0,0 1 0 0 0,1 0 0 0 0,-1 0-1 0 0,1 2 1 0 0,-1-1 0 0 0,1 1 0 0 0,0 1-1 0 0,-1 0 1 0 0,1 1 0 0 0,1 0 0 0 0,-1 0-1 0 0,0 1 1 0 0,1 1 0 0 0,0 0 0 0 0,1 0-1 0 0,-1 1 1 0 0,-10 10 0 0 0,-2 4-65 0 0,2 0 0 0 0,1 1-1 0 0,0 2 1 0 0,2-1 0 0 0,1 2 0 0 0,-24 48 0 0 0,26-42-90 0 0,1-1 1 0 0,2 2-1 0 0,1-1 0 0 0,2 1 0 0 0,-8 61 1 0 0,14-76-60 0 0,1 0 0 0 0,1-1 0 0 0,0 1 0 0 0,1 0 0 0 0,1 0 0 0 0,1-1-1 0 0,5 20 1 0 0,-5-26-15 0 0,1 0 0 0 0,0 0 0 0 0,1-1 0 0 0,0 1 0 0 0,0-1 0 0 0,1 0 0 0 0,0 0 0 0 0,1-1 0 0 0,0 0 0 0 0,0 0 0 0 0,1-1 0 0 0,11 10 0 0 0,-9-10-32 0 0,0 0 0 0 0,0-1 0 0 0,0 0 0 0 0,1-1 1 0 0,0 0-1 0 0,0 0 0 0 0,1-1 0 0 0,-1-1 0 0 0,1 0 0 0 0,15 2 0 0 0,-11-3 92 0 0,-1-1 0 0 0,0-1 0 0 0,0-1 1 0 0,0 0-1 0 0,0-1 0 0 0,0-1 1 0 0,21-6-1 0 0,-8 0 155 0 0,-1-2 0 0 0,0-1-1 0 0,-1-2 1 0 0,0 0 0 0 0,-1-1 0 0 0,-1-2 0 0 0,0-1 0 0 0,21-20-1 0 0,-30 24 155 0 0,-1 0-1 0 0,-1-1 0 0 0,0-1 0 0 0,-1 0 0 0 0,0 0 1 0 0,-2-1-1 0 0,0-1 0 0 0,-1 0 0 0 0,12-31 0 0 0,-17 36-119 0 0,0-1 1 0 0,-1 0-1 0 0,0 1 0 0 0,-1-1 0 0 0,-1 0 0 0 0,0 0 0 0 0,-1-1 0 0 0,0 1 0 0 0,-1 0 0 0 0,-1 0 0 0 0,0 0 0 0 0,-1 1 1 0 0,-1-1-1 0 0,-7-20 0 0 0,5 21-10 0 0,0 1 1 0 0,-1 0 0 0 0,0 0-1 0 0,-1 0 1 0 0,0 1 0 0 0,-1 0-1 0 0,0 0 1 0 0,-1 1 0 0 0,-12-11-1 0 0,9 11-569 0 0,-1 0 0 0 0,1 1-1 0 0,-25-12 1 0 0,20 13-2829 0 0,-22-8 0 0 0,20 10-5720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56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511 103 20095 0 0,'4'-2'463'0'0,"-3"1"-452"0"0,0 1 36 0 0,0-1-1 0 0,0 1 0 0 0,0-1 0 0 0,0 0 0 0 0,0 0 0 0 0,0 1 1 0 0,0-1-1 0 0,0 0 0 0 0,0 0 0 0 0,0 0 0 0 0,0-2 0 0 0,-1 3-9 0 0,1-1 0 0 0,-1 0 0 0 0,0 0 0 0 0,0 0-1 0 0,0 1 1 0 0,0-1 0 0 0,0 0 0 0 0,-1 0-1 0 0,1 1 1 0 0,0-1 0 0 0,0 0 0 0 0,0 0 0 0 0,-1 0-1 0 0,1 1 1 0 0,0-1 0 0 0,-1 0 0 0 0,1 1-1 0 0,-1-1 1 0 0,1 0 0 0 0,-1 1 0 0 0,1-1 0 0 0,-1 1-1 0 0,1-1 1 0 0,-1 0 0 0 0,1 1 0 0 0,-2-1-1 0 0,-3-4 62 0 0,-1 1-1 0 0,1 0 0 0 0,-1 0 1 0 0,0 0-1 0 0,0 1 0 0 0,-1 0 1 0 0,1 0-1 0 0,-1 0 0 0 0,1 1 1 0 0,-1 0-1 0 0,0 1 0 0 0,0-1 0 0 0,-14 0 1 0 0,9 1 149 0 0,0 1 1 0 0,0 0 0 0 0,0 1 0 0 0,0 1-1 0 0,0 0 1 0 0,0 0 0 0 0,-15 6-1 0 0,7 0-194 0 0,0 0 0 0 0,1 2 0 0 0,0 0-1 0 0,1 1 1 0 0,0 1 0 0 0,1 1-1 0 0,1 0 1 0 0,0 1 0 0 0,0 1-1 0 0,1 0 1 0 0,1 2 0 0 0,-21 31 0 0 0,26-33-53 0 0,0 0 0 0 0,1 0 0 0 0,1 1-1 0 0,1 0 1 0 0,0 0 0 0 0,1 0 0 0 0,-3 19 0 0 0,5-21-44 0 0,2-1-1 0 0,0 1 1 0 0,1-1-1 0 0,0 1 1 0 0,1-1-1 0 0,0 1 1 0 0,1-1-1 0 0,1 1 1 0 0,6 20-1 0 0,-2-16-39 0 0,1 0 0 0 0,0-1 0 0 0,1 0 0 0 0,1 0 0 0 0,1-1 0 0 0,1 0 0 0 0,0-1 0 0 0,0 0 0 0 0,2-1 0 0 0,0 0 0 0 0,0-1 0 0 0,2-1 0 0 0,-1 0 0 0 0,1-1 0 0 0,1-1 0 0 0,21 10 0 0 0,-22-13 83 0 0,0 0 1 0 0,0-1-1 0 0,1-1 1 0 0,0 0-1 0 0,-1-1 1 0 0,2-1-1 0 0,-1-1 1 0 0,0 0-1 0 0,1-1 1 0 0,-1-1-1 0 0,0-1 1 0 0,1 0-1 0 0,-1-2 0 0 0,0 0 1 0 0,0 0-1 0 0,0-2 1 0 0,0 0-1 0 0,20-10 1 0 0,-19 6 118 0 0,0-1-1 0 0,0-1 1 0 0,-1-1 0 0 0,-1 0-1 0 0,0-1 1 0 0,-1-1 0 0 0,0 0 0 0 0,-2-1-1 0 0,1-1 1 0 0,14-22 0 0 0,-19 23-38 0 0,1 0 0 0 0,-2-1 1 0 0,0 0-1 0 0,-1 0 0 0 0,-1-1 0 0 0,0 0 1 0 0,-1 0-1 0 0,-1-1 0 0 0,-1 1 1 0 0,-1-1-1 0 0,0 0 0 0 0,-1-19 0 0 0,-2 8 116 0 0,-2 0 0 0 0,-1 1 0 0 0,-1-1-1 0 0,-12-37 1 0 0,11 49-65 0 0,0-1-1 0 0,-1 1 0 0 0,-1 1 0 0 0,-1 0 1 0 0,0 0-1 0 0,-2 0 0 0 0,-22-27 1 0 0,28 38-155 0 0,0 0 0 0 0,-1 0 0 0 0,1 0 1 0 0,-1 1-1 0 0,0 0 0 0 0,-1 0 1 0 0,1 0-1 0 0,0 1 0 0 0,-1 0 0 0 0,0 0 1 0 0,0 1-1 0 0,0 0 0 0 0,0 0 0 0 0,0 0 1 0 0,0 1-1 0 0,-1 0 0 0 0,1 1 0 0 0,0-1 1 0 0,0 1-1 0 0,-1 1 0 0 0,1-1 0 0 0,0 1 1 0 0,-1 1-1 0 0,1-1 0 0 0,-10 5 0 0 0,-14 5-1357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5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791 140 15631 0 0,'-8'-7'314'0'0,"-30"-29"1068"0"0,29 27-1193 0 0,0 0 0 0 0,0 0-1 0 0,-1 1 1 0 0,0 1 0 0 0,0 0-1 0 0,-1 0 1 0 0,0 1 0 0 0,0 0-1 0 0,0 1 1 0 0,-1 0 0 0 0,0 1-1 0 0,0 1 1 0 0,0-1 0 0 0,0 2-1 0 0,0 0 1 0 0,-1 0 0 0 0,1 1-1 0 0,-1 1 1 0 0,1 0 0 0 0,-1 1-1 0 0,-23 4 1 0 0,8 3-43 0 0,1 1-1 0 0,1 2 1 0 0,0 0 0 0 0,0 2-1 0 0,2 1 1 0 0,-1 1 0 0 0,2 1 0 0 0,0 1-1 0 0,-25 24 1 0 0,30-23-67 0 0,1 0 0 0 0,1 2 0 0 0,0 0-1 0 0,2 0 1 0 0,0 2 0 0 0,2 0 0 0 0,0 0 0 0 0,-14 38 0 0 0,14-25-382 0 0,2 0 1 0 0,1 0-1 0 0,2 1 1 0 0,1 0-1 0 0,-1 49 1 0 0,7-67-10 0 0,0 1 0 0 0,1 0 0 0 0,1-1 0 0 0,0 1 0 0 0,2-1 0 0 0,9 31 1 0 0,-10-40 143 0 0,1 0 0 0 0,0-1 1 0 0,0 1-1 0 0,1-1 0 0 0,0 0 0 0 0,0 0 1 0 0,1-1-1 0 0,0 1 0 0 0,0-1 1 0 0,1-1-1 0 0,0 1 0 0 0,0-1 1 0 0,1 0-1 0 0,15 9 0 0 0,-6-7-22 0 0,-1-1 0 0 0,2-1 0 0 0,-1 0 0 0 0,0-2-1 0 0,1 1 1 0 0,0-2 0 0 0,0-1 0 0 0,0 0 0 0 0,0-1 0 0 0,1-1 0 0 0,29-4-1 0 0,-14 0 512 0 0,0-2-1 0 0,-1-2 0 0 0,0-1 1 0 0,0-1-1 0 0,40-19 0 0 0,-45 16 292 0 0,0-1-1 0 0,-1-1 0 0 0,-1-1 0 0 0,-1-2 1 0 0,30-24-1 0 0,-45 32-365 0 0,0 0-1 0 0,0-1 1 0 0,-1 1 0 0 0,0-2 0 0 0,-1 1-1 0 0,0-1 1 0 0,-1-1 0 0 0,0 1 0 0 0,-1-1-1 0 0,-1 0 1 0 0,0-1 0 0 0,0 1-1 0 0,3-23 1 0 0,-5 16-24 0 0,-1 0 1 0 0,-1 0-1 0 0,-1 0 0 0 0,-1-1 1 0 0,-1 1-1 0 0,0 0 0 0 0,-2 0 1 0 0,0 0-1 0 0,-1 1 0 0 0,-1-1 1 0 0,-12-26-1 0 0,12 33-175 0 0,-1 0 0 0 0,0 0 0 0 0,-1 1-1 0 0,0 0 1 0 0,-1 1 0 0 0,0-1 0 0 0,-1 2 0 0 0,0-1 0 0 0,-1 1-1 0 0,0 1 1 0 0,0 0 0 0 0,-1 1 0 0 0,0 0 0 0 0,-1 0-1 0 0,0 2 1 0 0,-21-9 0 0 0,17 8-548 0 0,4 1-38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5:00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791 139 6791 0 0,'0'0'17'0'0,"0"0"-1"0"0,0-1 0 0 0,-1 1 0 0 0,1-1 0 0 0,0 1 0 0 0,0-1 1 0 0,0 1-1 0 0,0-1 0 0 0,0 1 0 0 0,0-1 0 0 0,0 1 0 0 0,0-1 1 0 0,0 1-1 0 0,0-1 0 0 0,0 1 0 0 0,0-1 0 0 0,0 1 0 0 0,0-1 1 0 0,0 1-1 0 0,1-1 0 0 0,-1 1 0 0 0,0-1 0 0 0,0 1 0 0 0,1-1 1 0 0,-1 1-1 0 0,0 0 0 0 0,1-1 0 0 0,-1 1 0 0 0,0 0 0 0 0,1-1 1 0 0,-1 1-1 0 0,0 0 0 0 0,1-1 0 0 0,-1 1 0 0 0,1 0 0 0 0,-1 0 1 0 0,1-1-1 0 0,-1 1 0 0 0,1 0 0 0 0,0-1-12 0 0,-1 1 0 0 0,1 0 0 0 0,0 0 0 0 0,-1-1 0 0 0,1 1-1 0 0,-1 0 1 0 0,1-1 0 0 0,-1 1 0 0 0,0 0 0 0 0,1-1 0 0 0,-1 1 0 0 0,1-1 0 0 0,-1 1-1 0 0,0-1 1 0 0,1 1 0 0 0,-1-1 0 0 0,0 1 0 0 0,1-1 0 0 0,-1 1 0 0 0,0-1 0 0 0,0 1 0 0 0,1-2-1 0 0,-2 1 34 0 0,1 0-1 0 0,0 0 0 0 0,0 0 1 0 0,0 0-1 0 0,-1 0 0 0 0,1 0 1 0 0,0 0-1 0 0,-1 1 0 0 0,1-1 1 0 0,-1 0-1 0 0,1 0 0 0 0,-1 0 1 0 0,0 0-1 0 0,1 1 0 0 0,-1-1 1 0 0,0 0-1 0 0,1 0 0 0 0,-2 0 1 0 0,-18-14 2719 0 0,15 12-1847 0 0,-8-6 1676 0 0,-23-10 0 0 0,-43-13-183 0 0,66 28-2130 0 0,-1 0 0 0 0,0 1 0 0 0,1 1 0 0 0,-1 0 0 0 0,0 1 0 0 0,0 0 0 0 0,0 1 0 0 0,-20 3 0 0 0,16 0 12 0 0,-1 0-1 0 0,1 2 1 0 0,0 0 0 0 0,1 1 0 0 0,-32 15-1 0 0,26-8-111 0 0,0 0-1 0 0,1 2 1 0 0,1 0-1 0 0,0 2 1 0 0,1 0-1 0 0,1 1 1 0 0,1 1-1 0 0,1 1 1 0 0,-18 25-1 0 0,15-15-196 0 0,2 0-1 0 0,1 2 0 0 0,1 0 0 0 0,2 0 0 0 0,2 2 0 0 0,0-1 0 0 0,2 2 1 0 0,2-1-1 0 0,-7 65 0 0 0,14-86-51 0 0,1 0 1 0 0,0 1 0 0 0,1-1 0 0 0,1 0-1 0 0,0 0 1 0 0,0 1 0 0 0,1-1-1 0 0,1-1 1 0 0,8 19 0 0 0,-8-21-17 0 0,1-1 0 0 0,1 0 1 0 0,0 0-1 0 0,0-1 1 0 0,0 1-1 0 0,1-1 1 0 0,0-1-1 0 0,1 0 0 0 0,0 0 1 0 0,0 0-1 0 0,1-1 1 0 0,13 8-1 0 0,-5-5 3 0 0,0-1 0 0 0,1-1 0 0 0,0-1 0 0 0,1 0 0 0 0,0-1 0 0 0,-1-1 0 0 0,2-1 0 0 0,-1-1 0 0 0,0-1 0 0 0,0 0 0 0 0,39-4 0 0 0,-9-4 51 0 0,1-1 1 0 0,-2-3 0 0 0,69-25 0 0 0,-87 26 181 0 0,0-2 0 0 0,0-1 1 0 0,-1-1-1 0 0,-1-2 0 0 0,38-28 0 0 0,-51 32 19 0 0,0 0 0 0 0,-1-1 0 0 0,-1 0-1 0 0,0-1 1 0 0,-1-1 0 0 0,0 0-1 0 0,-1-1 1 0 0,-1 0 0 0 0,-1-1 0 0 0,12-27-1 0 0,-12 21 6 0 0,-1-2-1 0 0,-2 1 0 0 0,0-1 0 0 0,-2 0 0 0 0,-1 0 0 0 0,1-45 0 0 0,-5 52-86 0 0,0-1-1 0 0,-1 1 1 0 0,0 0-1 0 0,-2 0 0 0 0,0 0 1 0 0,-1 0-1 0 0,-1 1 0 0 0,0-1 1 0 0,-1 2-1 0 0,-11-18 0 0 0,12 24 8 0 0,-1 0-1 0 0,-1 0 1 0 0,1 1-1 0 0,-2 0 1 0 0,1 0-1 0 0,-1 1 1 0 0,-1 0-1 0 0,1 1 1 0 0,-1 0-1 0 0,-14-8 1 0 0,8 8-98 0 0,1 0 1 0 0,-1 0 0 0 0,-1 2-1 0 0,1 0 1 0 0,-1 1-1 0 0,-28-4 1 0 0,20 6-686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02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2168 100 4399 0 0,'0'0'340'0'0,"5"-18"3250"0"0,-5 16-3291 0 0,0-1 0 0 0,0 1 0 0 0,0 0 0 0 0,0 0 1 0 0,0 0-1 0 0,-1-1 0 0 0,1 1 0 0 0,-1 0 0 0 0,1 0 0 0 0,-1 0 0 0 0,0 0 1 0 0,0 0-1 0 0,0 0 0 0 0,0 0 0 0 0,0 0 0 0 0,0 0 0 0 0,-3-2 1 0 0,2 1-80 0 0,-1 1 1 0 0,0-1 0 0 0,0 1 0 0 0,0 0 0 0 0,0 0 0 0 0,-1 0-1 0 0,1 0 1 0 0,-1 1 0 0 0,-4-2 0 0 0,-7-2 28 0 0,1 2 1 0 0,-1 0-1 0 0,-30-1 1 0 0,41 3-131 0 0,-116-2-33 0 0,-133 13-1 0 0,199-7-136 0 0,-71 9-58 0 0,0 5 0 0 0,-224 61 1 0 0,-67 68-779 0 0,339-116 748 0 0,-60 29 519 0 0,-131 78 0 0 0,257-131-259 0 0,-7 4 234 0 0,-16 11 0 0 0,30-18-237 0 0,0 0 1 0 0,0 0-1 0 0,0 0 1 0 0,0 1-1 0 0,1 0 1 0 0,-1 0 0 0 0,1 0-1 0 0,0 0 1 0 0,-3 6-1 0 0,5-9-64 0 0,1 1 0 0 0,-1-1 1 0 0,1 0-1 0 0,-1 1 0 0 0,1-1 0 0 0,0 1 0 0 0,-1-1 0 0 0,1 1 0 0 0,0-1 0 0 0,0 1 1 0 0,0-1-1 0 0,0 1 0 0 0,0-1 0 0 0,0 1 0 0 0,1-1 0 0 0,-1 1 0 0 0,0-1 1 0 0,2 3-1 0 0,-1-2 8 0 0,0 0 0 0 0,1 1 0 0 0,-1-1 1 0 0,1 0-1 0 0,-1-1 0 0 0,1 1 1 0 0,0 0-1 0 0,0 0 0 0 0,0-1 0 0 0,3 3 1 0 0,4 1 37 0 0,0 0 0 0 0,1-1 0 0 0,-1 0 1 0 0,13 4-1 0 0,-22-8-100 0 0,37 10 120 0 0,1-1 0 0 0,0-1 0 0 0,64 3 1 0 0,118-10-67 0 0,-64-13 64 0 0,170-35 0 0 0,145-68 113 0 0,-185 20 651 0 0,-191 61-405 0 0,-11 5 351 0 0,132-67 0 0 0,-205 91-724 0 0,0-2 0 0 0,-1 1 0 0 0,1-1 0 0 0,-1-1 0 0 0,13-13 0 0 0,-20 19-67 0 0,-1 0 0 0 0,0-1 0 0 0,-1 1 0 0 0,1 0 0 0 0,0-1 0 0 0,-1 1 0 0 0,1-1 0 0 0,-1 0 0 0 0,0 1 0 0 0,0-1 0 0 0,0 0 0 0 0,0 0 0 0 0,0 0 0 0 0,-1 0 0 0 0,1 0 0 0 0,-1 0 0 0 0,0 0 0 0 0,0 0 0 0 0,0 0 0 0 0,0 0 0 0 0,0 0 0 0 0,-1 0 0 0 0,1 1 0 0 0,-1-1 0 0 0,0 0 0 0 0,0 0 0 0 0,0 0 0 0 0,-3-4 0 0 0,0 0-20 0 0,0 0 0 0 0,-1 0 0 0 0,0 0-1 0 0,-1 1 1 0 0,0 0 0 0 0,0 0 0 0 0,0 1-1 0 0,-9-7 1 0 0,-5-1-1199 0 0,-33-18-1 0 0,35 22-844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03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1837 100 1351 0 0,'-38'-19'214'0'0,"11"11"5704"0"0,-44-9 0 0 0,52 13-5261 0 0,-83-14 1468 0 0,-139-7 0 0 0,-106 17-394 0 0,270 10-1580 0 0,0 4 0 0 0,0 3 0 0 0,1 3 0 0 0,0 4-1 0 0,1 3 1 0 0,-99 39 0 0 0,113-36-128 0 0,11-4-71 0 0,-56 28 0 0 0,93-39 37 0 0,-1 0 1 0 0,1 2-1 0 0,0-1 1 0 0,1 2-1 0 0,0-1 1 0 0,1 2-1 0 0,0 0 1 0 0,-16 19-1 0 0,25-27 11 0 0,0 0 0 0 0,1 0 0 0 0,-1-1 0 0 0,0 1 0 0 0,1 0 0 0 0,0 1 0 0 0,0-1 0 0 0,0 0 0 0 0,0 0 0 0 0,0 0 0 0 0,0 1 0 0 0,1-1 0 0 0,0 0 0 0 0,-1 1 0 0 0,2 4 0 0 0,-1-6 0 0 0,1 1 0 0 0,0 0 0 0 0,0 0 0 0 0,0-1 0 0 0,0 1 0 0 0,0-1 0 0 0,0 1 0 0 0,1-1 0 0 0,-1 1 0 0 0,1-1 0 0 0,0 0 0 0 0,-1 0 0 0 0,1 0 0 0 0,0 0 0 0 0,0 0 0 0 0,1 0 0 0 0,-1 0 0 0 0,5 2 0 0 0,4 2 0 0 0,1 1-1 0 0,1-2 1 0 0,-1 0-1 0 0,1 0 1 0 0,17 3 0 0 0,68 9 48 0 0,-88-15-34 0 0,128 13-25 0 0,1-5 0 0 0,0-7-1 0 0,-1-5 1 0 0,1-7 0 0 0,198-38-1 0 0,-225 24 902 0 0,-2-5 0 0 0,0-5 0 0 0,187-85 0 0 0,-287 113-826 0 0,32-17 107 0 0,-38 20-148 0 0,0 0 0 0 0,-1-1 0 0 0,0 1 0 0 0,1-1 1 0 0,-1 0-1 0 0,0 0 0 0 0,0 0 0 0 0,4-7 0 0 0,-7 9 0 0 0,1 0 1 0 0,-1 0-1 0 0,1 0 1 0 0,-1 0-1 0 0,0 0 0 0 0,1 0 1 0 0,-1 0-1 0 0,0 0 1 0 0,0 0-1 0 0,1 0 1 0 0,-1 0-1 0 0,0-1 1 0 0,0 1-1 0 0,0 0 0 0 0,-1 0 1 0 0,1 0-1 0 0,0 0 1 0 0,0 0-1 0 0,-1 0 1 0 0,0-2-1 0 0,0 1 14 0 0,0 0 1 0 0,0 0-1 0 0,-1 0 1 0 0,1 0-1 0 0,-1 0 1 0 0,1 0-1 0 0,-1 0 0 0 0,-4-2 1 0 0,-2-2 4 0 0,-1 0 1 0 0,0 1 0 0 0,-12-6-1 0 0,20 11-47 0 0,-35-15-1517 0 0,16 8 583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04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1878 173 7855 0 0,'-41'-24'2329'0'0,"28"15"-352"0"0,-27-12-1 0 0,-9 1-767 0 0,-2 3 0 0 0,-1 2 1 0 0,0 2-1 0 0,-76-10 0 0 0,-228-7 183 0 0,259 30-1314 0 0,0 3-1 0 0,0 5 0 0 0,0 4 1 0 0,2 5-1 0 0,-97 29 0 0 0,187-45-78 0 0,-162 55 11 0 0,147-47-25 0 0,0 1 0 0 0,1 1 0 0 0,0 0 1 0 0,0 1-1 0 0,2 1 0 0 0,-18 17 1 0 0,22-19-47 0 0,1 2 1 0 0,1-1 0 0 0,0 2 0 0 0,0-1 0 0 0,-13 26 0 0 0,21-34 26 0 0,0 1 1 0 0,1 0-1 0 0,0 0 1 0 0,0 0 0 0 0,1 0-1 0 0,-1 0 1 0 0,1 0-1 0 0,0 9 1 0 0,1-11 10 0 0,0 1 0 0 0,1-1 0 0 0,-1 0-1 0 0,1 1 1 0 0,0-1 0 0 0,0 0 0 0 0,1 0 0 0 0,-1 1 0 0 0,1-1 0 0 0,0 0 0 0 0,0-1-1 0 0,0 1 1 0 0,4 4 0 0 0,0 0 14 0 0,1 0 0 0 0,1 0 0 0 0,0-1 0 0 0,0 0 0 0 0,0-1 0 0 0,1 0-1 0 0,0 0 1 0 0,0-1 0 0 0,18 8 0 0 0,10 1-57 0 0,49 13-1 0 0,-62-21-5 0 0,115 31 110 0 0,1-6-1 0 0,254 22 0 0 0,-275-47 1037 0 0,1-5-1 0 0,-1-5 1 0 0,205-33 0 0 0,-245 21-346 0 0,142-46 1 0 0,-186 50-566 0 0,-1-3 1 0 0,0-1-1 0 0,-1-1 0 0 0,-1-2 0 0 0,-1-1 1 0 0,37-31-1 0 0,-60 44-126 0 0,1-1 0 0 0,-1 0 1 0 0,-1 0-1 0 0,1 0 0 0 0,-2-1 0 0 0,1-1 1 0 0,8-16-1 0 0,-13 22-29 0 0,0 0 1 0 0,-1 0-1 0 0,0 0 0 0 0,0 0 0 0 0,0 0 1 0 0,0 0-1 0 0,0 0 0 0 0,-1 0 1 0 0,0 0-1 0 0,0 0 0 0 0,0-1 1 0 0,0 1-1 0 0,-1 0 0 0 0,1 0 0 0 0,-1 0 1 0 0,0 0-1 0 0,-1 0 0 0 0,1 0 1 0 0,-1 0-1 0 0,1 0 0 0 0,-1 0 0 0 0,0 1 1 0 0,-4-6-1 0 0,-11-10-1401 0 0,-1 3-4971 0 0,-3 0-2407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05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12207 0 0,'0'0'1106'0'0,"-1"9"-892"0"0,2 15 1023 0 0,1 1-1 0 0,1 0 0 0 0,12 47 0 0 0,-14-71-1233 0 0,7 32-18 0 0,2 0-1 0 0,2 0 0 0 0,0-1 0 0 0,3 0 1 0 0,0-2-1 0 0,2 1 0 0 0,1-2 1 0 0,2-1-1 0 0,0 0 0 0 0,2-1 0 0 0,1-2 1 0 0,1 0-1 0 0,42 33 0 0 0,-11-18 769 0 0,1-1 0 0 0,89 43-1 0 0,132 40 2350 0 0,-267-117-3024 0 0,1-1-1 0 0,-1-1 1 0 0,1 0-1 0 0,-1 0 1 0 0,1-1-1 0 0,0 0 1 0 0,18 0-1 0 0,-12-4-65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06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247 141 5615 0 0,'-4'-34'171'0'0,"4"24"2281"0"0,-2 0-1 0 0,1 0 1 0 0,-6-17 0 0 0,6 24-1843 0 0,0 0 0 0 0,-1 0 0 0 0,1 0 0 0 0,-1 0-1 0 0,0 0 1 0 0,0 0 0 0 0,-4-5 0 0 0,4 6-565 0 0,-1 0-1 0 0,1 0 1 0 0,-1 0 0 0 0,1 0-1 0 0,-6-2 1 0 0,6 3 63 0 0,-1 0 0 0 0,0 0-1 0 0,1 0 1 0 0,-1 0 0 0 0,0 1 0 0 0,0-1 0 0 0,0 1 0 0 0,1-1-1 0 0,-1 1 1 0 0,0 0 0 0 0,0 0 0 0 0,0 0 0 0 0,0 1 0 0 0,-5 1 0 0 0,3-1-49 0 0,0 1 0 0 0,1 0 1 0 0,-1 0-1 0 0,0 0 1 0 0,1 1-1 0 0,-1 0 0 0 0,-6 5 1 0 0,2 0-60 0 0,1 0 0 0 0,0 1 1 0 0,0 0-1 0 0,1 0 0 0 0,0 0 1 0 0,-9 18-1 0 0,7-10-121 0 0,2 0-1 0 0,-8 22 1 0 0,13-29 8 0 0,-1-1 0 0 0,1 0-1 0 0,1 1 1 0 0,0-1 0 0 0,0 1 0 0 0,1 11 0 0 0,0-20 102 0 0,0 1 0 0 0,0-1 0 0 0,0 1 0 0 0,0-1 0 0 0,0 0 0 0 0,1 1 0 0 0,-1-1 1 0 0,1 1-1 0 0,-1-1 0 0 0,1 0 0 0 0,-1 1 0 0 0,1-1 0 0 0,0 0 0 0 0,0 1 1 0 0,0-1-1 0 0,-1 0 0 0 0,3 2 0 0 0,-2-3 4 0 0,0 1 0 0 0,0-1 0 0 0,0 1 0 0 0,0-1 0 0 0,0 1-1 0 0,1-1 1 0 0,-1 0 0 0 0,0 1 0 0 0,0-1 0 0 0,0 0 0 0 0,0 0 0 0 0,0 0 0 0 0,0 0 0 0 0,1 0 0 0 0,-1 0 0 0 0,0 0-1 0 0,2-1 1 0 0,2 0-5 0 0,0-1 0 0 0,0 0 0 0 0,0 0 0 0 0,0-1 0 0 0,-1 1 0 0 0,1-1-1 0 0,-1 0 1 0 0,5-5 0 0 0,33-28 152 0 0,-25 19-69 0 0,2 1 1 0 0,0 1-1 0 0,36-22 0 0 0,-54 36-65 0 0,0 1 0 0 0,0 0-1 0 0,-1-1 1 0 0,1 1 0 0 0,0-1-1 0 0,0 1 1 0 0,-1 0 0 0 0,1 0 0 0 0,0-1-1 0 0,0 1 1 0 0,0 0 0 0 0,0 0-1 0 0,-1 0 1 0 0,1 0 0 0 0,0 0-1 0 0,0 0 1 0 0,0 0 0 0 0,0 0 0 0 0,0 1-1 0 0,-1-1 1 0 0,1 0 0 0 0,0 0-1 0 0,0 1 1 0 0,-1-1 0 0 0,1 0 0 0 0,0 1-1 0 0,0-1 1 0 0,-1 1 0 0 0,1-1-1 0 0,0 1 1 0 0,-1-1 0 0 0,1 1-1 0 0,0 0 1 0 0,1 4 44 0 0,0-1 1 0 0,-1 1-1 0 0,1 0 0 0 0,-1-1 0 0 0,1 8 1 0 0,6 20-47 0 0,-7-31-68 0 0,-1 1-1 0 0,1-1 1 0 0,0 1-1 0 0,0-1 1 0 0,0 0 0 0 0,0 1-1 0 0,0-1 1 0 0,0 0-1 0 0,0 0 1 0 0,0 1-1 0 0,0-1 1 0 0,0 0 0 0 0,1 0-1 0 0,-1-1 1 0 0,0 1-1 0 0,3 1 1 0 0,-2-1-125 0 0,-1-1 0 0 0,1 1 1 0 0,-1-1-1 0 0,1 0 0 0 0,-1 0 1 0 0,1 0-1 0 0,0 0 0 0 0,-1 0 0 0 0,1 0 1 0 0,-1 0-1 0 0,3-1 0 0 0,-2 1-72 0 0,12-3-1050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5:44:06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57 7855 0 0,'-1'3'10578'0'0,"-3"5"-9561"0"0,0 9-831 0 0,1 1 0 0 0,1-1 0 0 0,-1 34 0 0 0,2-23-1502 0 0,-1 13-3641 0 0,10-56 4902 0 0,3-16 2148 0 0,27-64 1926 0 0,-33 85-3810 0 0,0 1 0 0 0,1-1-1 0 0,0 1 1 0 0,1 0-1 0 0,-1 0 1 0 0,2 1 0 0 0,8-8-1 0 0,-14 14-298 0 0,0 0 0 0 0,0 1 0 0 0,0-1-1 0 0,0 1 1 0 0,0-1 0 0 0,1 1 0 0 0,-1 0-1 0 0,0 0 1 0 0,1 0 0 0 0,-1 0 0 0 0,1 0 0 0 0,-1 0-1 0 0,1 1 1 0 0,-1-1 0 0 0,1 1 0 0 0,0 0-1 0 0,-1 0 1 0 0,1 0 0 0 0,0 0 0 0 0,-1 0 0 0 0,1 1-1 0 0,-1-1 1 0 0,1 1 0 0 0,0 0 0 0 0,-1-1-1 0 0,0 1 1 0 0,1 0 0 0 0,-1 1 0 0 0,1-1 0 0 0,-1 0-1 0 0,0 1 1 0 0,2 1 0 0 0,11 6-1157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3511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987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0872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83306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91233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6651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3382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0497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0117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3168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591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1008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7544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5315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1364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8684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5901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2093BD-F5E3-48A5-AA9D-4543B37DB931}" type="datetimeFigureOut">
              <a:rPr lang="en-HK" smtClean="0"/>
              <a:t>20/8/2021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H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5C80AF-9E7D-4788-A7C0-F093ADF6A4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4519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3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customXml" Target="../ink/ink34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36.xml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customXml" Target="../ink/ink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21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" Type="http://schemas.openxmlformats.org/officeDocument/2006/relationships/customXml" Target="../ink/ink16.xml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23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20.xml"/><Relationship Id="rId24" Type="http://schemas.openxmlformats.org/officeDocument/2006/relationships/image" Target="../media/image29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31.png"/><Relationship Id="rId10" Type="http://schemas.openxmlformats.org/officeDocument/2006/relationships/image" Target="../media/image22.png"/><Relationship Id="rId19" Type="http://schemas.openxmlformats.org/officeDocument/2006/relationships/customXml" Target="../ink/ink24.xml"/><Relationship Id="rId4" Type="http://schemas.openxmlformats.org/officeDocument/2006/relationships/image" Target="../media/image19.png"/><Relationship Id="rId9" Type="http://schemas.openxmlformats.org/officeDocument/2006/relationships/customXml" Target="../ink/ink19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30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9A91-9DED-4E74-9828-55E9F452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Artifacts in BH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1F60-BE94-43D5-8B00-E4591931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Note:</a:t>
            </a:r>
          </a:p>
          <a:p>
            <a:r>
              <a:rPr lang="en-HK" dirty="0"/>
              <a:t>all graphs here are second output file (fm_torus.prim.00001.athdf)</a:t>
            </a:r>
          </a:p>
          <a:p>
            <a:r>
              <a:rPr lang="en-HK" dirty="0"/>
              <a:t>except the setting of </a:t>
            </a:r>
            <a:r>
              <a:rPr lang="en-HK" dirty="0" err="1"/>
              <a:t>MeshBlock</a:t>
            </a:r>
            <a:r>
              <a:rPr lang="en-HK" dirty="0"/>
              <a:t>, all setting is the same as the default</a:t>
            </a:r>
          </a:p>
          <a:p>
            <a:r>
              <a:rPr lang="en-HK" dirty="0"/>
              <a:t>the flag --</a:t>
            </a:r>
            <a:r>
              <a:rPr lang="en-HK" dirty="0" err="1"/>
              <a:t>logc</a:t>
            </a:r>
            <a:r>
              <a:rPr lang="en-HK" dirty="0"/>
              <a:t> is inactive such that the artifacts can be easily observed </a:t>
            </a:r>
          </a:p>
        </p:txBody>
      </p:sp>
    </p:spTree>
    <p:extLst>
      <p:ext uri="{BB962C8B-B14F-4D97-AF65-F5344CB8AC3E}">
        <p14:creationId xmlns:p14="http://schemas.microsoft.com/office/powerpoint/2010/main" val="385388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E61D-15C5-4686-A6DC-F0C1F165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286F-168D-4F79-9701-A4D8C972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765612A-A65A-4C53-86D1-1D91F5819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2" y="344557"/>
            <a:ext cx="11465555" cy="466935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806894-8F7B-498A-B57F-A768D89A8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825027"/>
              </p:ext>
            </p:extLst>
          </p:nvPr>
        </p:nvGraphicFramePr>
        <p:xfrm>
          <a:off x="1683544" y="5328072"/>
          <a:ext cx="8824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2186418278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1456643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Lvevl1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err="1"/>
                        <a:t>nproc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1x36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9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Cells in each </a:t>
                      </a:r>
                      <a:r>
                        <a:rPr lang="en-HK" dirty="0" err="1"/>
                        <a:t>meshblock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16^3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7514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5ED5EA-5575-416D-A76C-D33439F3C406}"/>
                  </a:ext>
                </a:extLst>
              </p14:cNvPr>
              <p14:cNvContentPartPr/>
              <p14:nvPr/>
            </p14:nvContentPartPr>
            <p14:xfrm>
              <a:off x="7722140" y="2370113"/>
              <a:ext cx="226440" cy="19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5ED5EA-5575-416D-A76C-D33439F3C4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3140" y="2361473"/>
                <a:ext cx="2440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746429-2F8D-45DC-A350-D6B25D2ED9BC}"/>
                  </a:ext>
                </a:extLst>
              </p14:cNvPr>
              <p14:cNvContentPartPr/>
              <p14:nvPr/>
            </p14:nvContentPartPr>
            <p14:xfrm>
              <a:off x="9062780" y="2357513"/>
              <a:ext cx="219960" cy="180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746429-2F8D-45DC-A350-D6B25D2ED9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53780" y="2348873"/>
                <a:ext cx="237600" cy="1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57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DC2E-B952-4D05-89D5-3D0C60EA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4D2D-2B51-4A79-9992-FB13B59C1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A84789DD-E20C-431E-8110-837E443CD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11" y="222435"/>
            <a:ext cx="11703178" cy="494471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8E337A-0E43-4265-AAA4-9EB24086A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925250"/>
              </p:ext>
            </p:extLst>
          </p:nvPr>
        </p:nvGraphicFramePr>
        <p:xfrm>
          <a:off x="1683544" y="5328072"/>
          <a:ext cx="8824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2186418278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1456643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Lvevl1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err="1"/>
                        <a:t>nproc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1x36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9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Cells in each </a:t>
                      </a:r>
                      <a:r>
                        <a:rPr lang="en-HK" dirty="0" err="1"/>
                        <a:t>meshblock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16^3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3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DF2A-8CAC-407C-8055-26D36540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7F3E-62AA-4CBA-BBBE-2C2F0ED0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17DCEF3-80D5-4CEC-B365-BF53FE16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70" y="1743062"/>
            <a:ext cx="8077259" cy="33718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79FF0C-796B-4B08-907A-1A454D126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156910"/>
              </p:ext>
            </p:extLst>
          </p:nvPr>
        </p:nvGraphicFramePr>
        <p:xfrm>
          <a:off x="1683544" y="5328072"/>
          <a:ext cx="8824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2186418278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1456643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Lvevl1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err="1"/>
                        <a:t>nproc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1x36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9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Cells in each </a:t>
                      </a:r>
                      <a:r>
                        <a:rPr lang="en-HK" dirty="0" err="1"/>
                        <a:t>meshblock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32^3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7514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922887-4E79-46BF-B521-2736AC330D14}"/>
                  </a:ext>
                </a:extLst>
              </p14:cNvPr>
              <p14:cNvContentPartPr/>
              <p14:nvPr/>
            </p14:nvContentPartPr>
            <p14:xfrm>
              <a:off x="6903860" y="3171833"/>
              <a:ext cx="229320" cy="21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922887-4E79-46BF-B521-2736AC330D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5220" y="3162833"/>
                <a:ext cx="2469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1D41AF-6515-488A-8520-235DB477F06C}"/>
                  </a:ext>
                </a:extLst>
              </p14:cNvPr>
              <p14:cNvContentPartPr/>
              <p14:nvPr/>
            </p14:nvContentPartPr>
            <p14:xfrm>
              <a:off x="8265380" y="3154193"/>
              <a:ext cx="237240" cy="221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1D41AF-6515-488A-8520-235DB477F0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6740" y="3145193"/>
                <a:ext cx="254880" cy="2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32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0879-2228-40FE-AA2A-267E142A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7112-8E0D-4D72-890B-A985A28A1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90747098-E132-402C-8C82-7C3A6E66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15" y="258015"/>
            <a:ext cx="11620969" cy="469097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27D4EE-52B6-483E-B809-A6111265CF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146481"/>
              </p:ext>
            </p:extLst>
          </p:nvPr>
        </p:nvGraphicFramePr>
        <p:xfrm>
          <a:off x="1683544" y="5328072"/>
          <a:ext cx="8824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2186418278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1456643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Lvevl1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err="1"/>
                        <a:t>nproc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1x36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9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Cells in each </a:t>
                      </a:r>
                      <a:r>
                        <a:rPr lang="en-HK" dirty="0" err="1"/>
                        <a:t>meshblock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32^3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7514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168A8F-5A03-4869-8E3A-056493DA1E2E}"/>
                  </a:ext>
                </a:extLst>
              </p14:cNvPr>
              <p14:cNvContentPartPr/>
              <p14:nvPr/>
            </p14:nvContentPartPr>
            <p14:xfrm>
              <a:off x="7427300" y="2209193"/>
              <a:ext cx="279720" cy="311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168A8F-5A03-4869-8E3A-056493DA1E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8660" y="2200553"/>
                <a:ext cx="2973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43BBF9-7941-4766-9FF7-2E3F50BADD08}"/>
                  </a:ext>
                </a:extLst>
              </p14:cNvPr>
              <p14:cNvContentPartPr/>
              <p14:nvPr/>
            </p14:nvContentPartPr>
            <p14:xfrm>
              <a:off x="8455460" y="1245113"/>
              <a:ext cx="306720" cy="300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43BBF9-7941-4766-9FF7-2E3F50BADD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46820" y="1236113"/>
                <a:ext cx="3243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201B11C-17E6-459D-B8E9-C79E28EF8523}"/>
                  </a:ext>
                </a:extLst>
              </p14:cNvPr>
              <p14:cNvContentPartPr/>
              <p14:nvPr/>
            </p14:nvContentPartPr>
            <p14:xfrm>
              <a:off x="8318660" y="3204593"/>
              <a:ext cx="326520" cy="349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201B11C-17E6-459D-B8E9-C79E28EF85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10020" y="3195953"/>
                <a:ext cx="3441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5D9B49-7089-4E82-8CEE-F547850DC473}"/>
                  </a:ext>
                </a:extLst>
              </p14:cNvPr>
              <p14:cNvContentPartPr/>
              <p14:nvPr/>
            </p14:nvContentPartPr>
            <p14:xfrm>
              <a:off x="9296780" y="2266073"/>
              <a:ext cx="378720" cy="338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5D9B49-7089-4E82-8CEE-F547850DC4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87780" y="2257073"/>
                <a:ext cx="396360" cy="3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183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2156-1E94-477B-BC57-5817D8E8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8FA09-CCDC-4C34-8C7C-0E376C57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A59760E-ED8A-4C51-9C39-CBF323E1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1" y="382345"/>
            <a:ext cx="11416598" cy="491066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A1B480-DB4F-4969-82F1-0E01993B4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615636"/>
              </p:ext>
            </p:extLst>
          </p:nvPr>
        </p:nvGraphicFramePr>
        <p:xfrm>
          <a:off x="1683544" y="5328072"/>
          <a:ext cx="8824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2186418278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1456643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Lvevl2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err="1"/>
                        <a:t>nproc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2x72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9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Cells in each </a:t>
                      </a:r>
                      <a:r>
                        <a:rPr lang="en-HK" dirty="0" err="1"/>
                        <a:t>meshblock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16^3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7514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E9A5482-362E-4B58-8457-7E39276EF9F1}"/>
              </a:ext>
            </a:extLst>
          </p:cNvPr>
          <p:cNvGrpSpPr/>
          <p:nvPr/>
        </p:nvGrpSpPr>
        <p:grpSpPr>
          <a:xfrm>
            <a:off x="7066096" y="2350160"/>
            <a:ext cx="1011240" cy="665640"/>
            <a:chOff x="7066096" y="2350160"/>
            <a:chExt cx="1011240" cy="66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72B062-B85B-41C8-B1BC-1EF6EB4271A2}"/>
                    </a:ext>
                  </a:extLst>
                </p14:cNvPr>
                <p14:cNvContentPartPr/>
                <p14:nvPr/>
              </p14:nvContentPartPr>
              <p14:xfrm>
                <a:off x="7176616" y="2350160"/>
                <a:ext cx="824400" cy="257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72B062-B85B-41C8-B1BC-1EF6EB4271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7976" y="2341160"/>
                  <a:ext cx="842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9345F7-2F36-4313-8722-C1E1945E830C}"/>
                    </a:ext>
                  </a:extLst>
                </p14:cNvPr>
                <p14:cNvContentPartPr/>
                <p14:nvPr/>
              </p14:nvContentPartPr>
              <p14:xfrm>
                <a:off x="7066096" y="2555360"/>
                <a:ext cx="1011240" cy="185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9345F7-2F36-4313-8722-C1E1945E83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57456" y="2546360"/>
                  <a:ext cx="1028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58DDD7-131B-439B-AF30-0D4157CCC3DF}"/>
                    </a:ext>
                  </a:extLst>
                </p14:cNvPr>
                <p14:cNvContentPartPr/>
                <p14:nvPr/>
              </p14:nvContentPartPr>
              <p14:xfrm>
                <a:off x="7107856" y="2701160"/>
                <a:ext cx="914400" cy="314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58DDD7-131B-439B-AF30-0D4157CCC3D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98856" y="2692160"/>
                  <a:ext cx="932040" cy="33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663DD4-360B-4CA6-B7FB-4310FB813C50}"/>
              </a:ext>
            </a:extLst>
          </p:cNvPr>
          <p:cNvGrpSpPr/>
          <p:nvPr/>
        </p:nvGrpSpPr>
        <p:grpSpPr>
          <a:xfrm>
            <a:off x="8820736" y="2369600"/>
            <a:ext cx="914400" cy="632520"/>
            <a:chOff x="8820736" y="2369600"/>
            <a:chExt cx="914400" cy="63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0EF520-1F73-4F12-B52B-18CB45671936}"/>
                    </a:ext>
                  </a:extLst>
                </p14:cNvPr>
                <p14:cNvContentPartPr/>
                <p14:nvPr/>
              </p14:nvContentPartPr>
              <p14:xfrm>
                <a:off x="8820736" y="2369600"/>
                <a:ext cx="810360" cy="248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0EF520-1F73-4F12-B52B-18CB456719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12096" y="2360960"/>
                  <a:ext cx="828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1C3B4F7-211E-4986-B54D-40A3F17CDC1A}"/>
                    </a:ext>
                  </a:extLst>
                </p14:cNvPr>
                <p14:cNvContentPartPr/>
                <p14:nvPr/>
              </p14:nvContentPartPr>
              <p14:xfrm>
                <a:off x="8929816" y="2562920"/>
                <a:ext cx="713520" cy="178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1C3B4F7-211E-4986-B54D-40A3F17CDC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20816" y="2554280"/>
                  <a:ext cx="731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FA9A6ED-178B-4C99-B68E-7D10EAD0037D}"/>
                    </a:ext>
                  </a:extLst>
                </p14:cNvPr>
                <p14:cNvContentPartPr/>
                <p14:nvPr/>
              </p14:nvContentPartPr>
              <p14:xfrm>
                <a:off x="8918656" y="2744720"/>
                <a:ext cx="816480" cy="257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FA9A6ED-178B-4C99-B68E-7D10EAD003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10016" y="2736080"/>
                  <a:ext cx="834120" cy="27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829312-C54A-4550-B6FC-1E70D572BB87}"/>
                  </a:ext>
                </a:extLst>
              </p14:cNvPr>
              <p14:cNvContentPartPr/>
              <p14:nvPr/>
            </p14:nvContentPartPr>
            <p14:xfrm>
              <a:off x="7687816" y="3059000"/>
              <a:ext cx="344880" cy="326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829312-C54A-4550-B6FC-1E70D572BB8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78816" y="3050360"/>
                <a:ext cx="362520" cy="34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7BF7C8D6-4583-4E6D-B4D8-9D4AD3A1F16B}"/>
              </a:ext>
            </a:extLst>
          </p:cNvPr>
          <p:cNvGrpSpPr/>
          <p:nvPr/>
        </p:nvGrpSpPr>
        <p:grpSpPr>
          <a:xfrm>
            <a:off x="7761976" y="3521240"/>
            <a:ext cx="933120" cy="215640"/>
            <a:chOff x="7761976" y="3521240"/>
            <a:chExt cx="93312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B33D4A-0263-4DD6-9FAB-5714C140EE90}"/>
                    </a:ext>
                  </a:extLst>
                </p14:cNvPr>
                <p14:cNvContentPartPr/>
                <p14:nvPr/>
              </p14:nvContentPartPr>
              <p14:xfrm>
                <a:off x="7761976" y="3587840"/>
                <a:ext cx="120240" cy="103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B33D4A-0263-4DD6-9FAB-5714C140EE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53336" y="3578840"/>
                  <a:ext cx="1378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EC73E7-DEC3-4F95-B94C-029FFB6CF023}"/>
                    </a:ext>
                  </a:extLst>
                </p14:cNvPr>
                <p14:cNvContentPartPr/>
                <p14:nvPr/>
              </p14:nvContentPartPr>
              <p14:xfrm>
                <a:off x="7889056" y="3597920"/>
                <a:ext cx="76680" cy="86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EC73E7-DEC3-4F95-B94C-029FFB6CF02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80416" y="3589280"/>
                  <a:ext cx="94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FB4FED-A392-4239-B9E8-E542E08C9B73}"/>
                    </a:ext>
                  </a:extLst>
                </p14:cNvPr>
                <p14:cNvContentPartPr/>
                <p14:nvPr/>
              </p14:nvContentPartPr>
              <p14:xfrm>
                <a:off x="7986256" y="3523760"/>
                <a:ext cx="59040" cy="139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FB4FED-A392-4239-B9E8-E542E08C9B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77256" y="3515120"/>
                  <a:ext cx="76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4F1C8A-E589-4527-98E5-05DE4CA937A9}"/>
                    </a:ext>
                  </a:extLst>
                </p14:cNvPr>
                <p14:cNvContentPartPr/>
                <p14:nvPr/>
              </p14:nvContentPartPr>
              <p14:xfrm>
                <a:off x="8076616" y="3538520"/>
                <a:ext cx="57240" cy="148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4F1C8A-E589-4527-98E5-05DE4CA937A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67616" y="3529520"/>
                  <a:ext cx="74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037F842-3374-4DFE-9096-6EA5E945190F}"/>
                    </a:ext>
                  </a:extLst>
                </p14:cNvPr>
                <p14:cNvContentPartPr/>
                <p14:nvPr/>
              </p14:nvContentPartPr>
              <p14:xfrm>
                <a:off x="8137456" y="3521240"/>
                <a:ext cx="128160" cy="177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037F842-3374-4DFE-9096-6EA5E94519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28816" y="3512600"/>
                  <a:ext cx="145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994B4F-B5E9-4094-8D11-386FB61CF4E4}"/>
                    </a:ext>
                  </a:extLst>
                </p14:cNvPr>
                <p14:cNvContentPartPr/>
                <p14:nvPr/>
              </p14:nvContentPartPr>
              <p14:xfrm>
                <a:off x="8259856" y="3631040"/>
                <a:ext cx="86040" cy="98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994B4F-B5E9-4094-8D11-386FB61CF4E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51216" y="3622400"/>
                  <a:ext cx="103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1FABA4-DB27-4032-87C3-4571113B3829}"/>
                    </a:ext>
                  </a:extLst>
                </p14:cNvPr>
                <p14:cNvContentPartPr/>
                <p14:nvPr/>
              </p14:nvContentPartPr>
              <p14:xfrm>
                <a:off x="8392336" y="3598640"/>
                <a:ext cx="175680" cy="127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1FABA4-DB27-4032-87C3-4571113B382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3696" y="3589640"/>
                  <a:ext cx="193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8E067D-6331-4228-ABB7-DB279C0B3DDD}"/>
                    </a:ext>
                  </a:extLst>
                </p14:cNvPr>
                <p14:cNvContentPartPr/>
                <p14:nvPr/>
              </p14:nvContentPartPr>
              <p14:xfrm>
                <a:off x="8521216" y="3566240"/>
                <a:ext cx="173880" cy="170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8E067D-6331-4228-ABB7-DB279C0B3DD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12576" y="3557600"/>
                  <a:ext cx="191520" cy="18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27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4559AC-E70A-4ED4-89E6-C542AE3BDF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499572"/>
              </p:ext>
            </p:extLst>
          </p:nvPr>
        </p:nvGraphicFramePr>
        <p:xfrm>
          <a:off x="1683544" y="5623357"/>
          <a:ext cx="8824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2186418278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1456643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Lvevl2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err="1"/>
                        <a:t>nproc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2x72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9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Cells in each </a:t>
                      </a:r>
                      <a:r>
                        <a:rPr lang="en-HK" dirty="0" err="1"/>
                        <a:t>meshblock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16^3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75141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AE65-5490-474E-B7DC-F645C211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CA1CE6AB-2B42-4D40-80CA-327C1E770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6" y="252117"/>
            <a:ext cx="11612908" cy="524911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DF226A4-FB1B-4D16-9A26-DA5E2CC9B628}"/>
              </a:ext>
            </a:extLst>
          </p:cNvPr>
          <p:cNvGrpSpPr/>
          <p:nvPr/>
        </p:nvGrpSpPr>
        <p:grpSpPr>
          <a:xfrm>
            <a:off x="7832240" y="1576852"/>
            <a:ext cx="383040" cy="802800"/>
            <a:chOff x="7832240" y="1576852"/>
            <a:chExt cx="383040" cy="80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40BF3E5-363D-48EE-A5E2-BCABA8436689}"/>
                    </a:ext>
                  </a:extLst>
                </p14:cNvPr>
                <p14:cNvContentPartPr/>
                <p14:nvPr/>
              </p14:nvContentPartPr>
              <p14:xfrm>
                <a:off x="7832240" y="1600972"/>
                <a:ext cx="286200" cy="778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40BF3E5-363D-48EE-A5E2-BCABA84366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23240" y="1592332"/>
                  <a:ext cx="30384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942952-0BE1-44EB-A26D-B88A0F947A72}"/>
                    </a:ext>
                  </a:extLst>
                </p14:cNvPr>
                <p14:cNvContentPartPr/>
                <p14:nvPr/>
              </p14:nvContentPartPr>
              <p14:xfrm>
                <a:off x="7894160" y="1576852"/>
                <a:ext cx="321120" cy="801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942952-0BE1-44EB-A26D-B88A0F947A7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85160" y="1567852"/>
                  <a:ext cx="338760" cy="81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A83EA0-72C6-4DAA-A983-D22BF6F3CD79}"/>
                  </a:ext>
                </a:extLst>
              </p14:cNvPr>
              <p14:cNvContentPartPr/>
              <p14:nvPr/>
            </p14:nvContentPartPr>
            <p14:xfrm>
              <a:off x="8021240" y="1278412"/>
              <a:ext cx="283320" cy="301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A83EA0-72C6-4DAA-A983-D22BF6F3CD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12600" y="1269772"/>
                <a:ext cx="3009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2FE9308-B1C7-4B38-9743-7DD2B3E211D5}"/>
                  </a:ext>
                </a:extLst>
              </p14:cNvPr>
              <p14:cNvContentPartPr/>
              <p14:nvPr/>
            </p14:nvContentPartPr>
            <p14:xfrm>
              <a:off x="8425520" y="1119292"/>
              <a:ext cx="115200" cy="120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2FE9308-B1C7-4B38-9743-7DD2B3E211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16520" y="1110292"/>
                <a:ext cx="13284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F7A3FFE-16FC-4594-8372-F73C7C1C0516}"/>
              </a:ext>
            </a:extLst>
          </p:cNvPr>
          <p:cNvGrpSpPr/>
          <p:nvPr/>
        </p:nvGrpSpPr>
        <p:grpSpPr>
          <a:xfrm>
            <a:off x="8600120" y="1033972"/>
            <a:ext cx="737640" cy="205560"/>
            <a:chOff x="8600120" y="1033972"/>
            <a:chExt cx="73764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085621A-53D1-4A43-93C2-F2AF758B9CDA}"/>
                    </a:ext>
                  </a:extLst>
                </p14:cNvPr>
                <p14:cNvContentPartPr/>
                <p14:nvPr/>
              </p14:nvContentPartPr>
              <p14:xfrm>
                <a:off x="8607680" y="1155652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085621A-53D1-4A43-93C2-F2AF758B9CD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99040" y="11466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BD5EF1-F17A-4008-B4CE-AEF4C80FB58A}"/>
                    </a:ext>
                  </a:extLst>
                </p14:cNvPr>
                <p14:cNvContentPartPr/>
                <p14:nvPr/>
              </p14:nvContentPartPr>
              <p14:xfrm>
                <a:off x="8600120" y="1130092"/>
                <a:ext cx="70920" cy="91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BD5EF1-F17A-4008-B4CE-AEF4C80FB58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91120" y="1121452"/>
                  <a:ext cx="88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10FC2C-B1D2-4AD4-8B63-D3B173F3633F}"/>
                    </a:ext>
                  </a:extLst>
                </p14:cNvPr>
                <p14:cNvContentPartPr/>
                <p14:nvPr/>
              </p14:nvContentPartPr>
              <p14:xfrm>
                <a:off x="8690840" y="1096252"/>
                <a:ext cx="69840" cy="10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10FC2C-B1D2-4AD4-8B63-D3B173F363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81840" y="1087612"/>
                  <a:ext cx="87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789DA3B-7ECB-485C-B667-7806EE7F0359}"/>
                    </a:ext>
                  </a:extLst>
                </p14:cNvPr>
                <p14:cNvContentPartPr/>
                <p14:nvPr/>
              </p14:nvContentPartPr>
              <p14:xfrm>
                <a:off x="8721080" y="1062052"/>
                <a:ext cx="93960" cy="164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789DA3B-7ECB-485C-B667-7806EE7F035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12440" y="1053052"/>
                  <a:ext cx="111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6CC48B-4B5E-492A-9246-7BA5B0A4011C}"/>
                    </a:ext>
                  </a:extLst>
                </p14:cNvPr>
                <p14:cNvContentPartPr/>
                <p14:nvPr/>
              </p14:nvContentPartPr>
              <p14:xfrm>
                <a:off x="8819360" y="1033972"/>
                <a:ext cx="163440" cy="154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6CC48B-4B5E-492A-9246-7BA5B0A4011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10360" y="1025332"/>
                  <a:ext cx="181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BFE1330-C6C2-46F3-B8CD-9512DC4C8857}"/>
                    </a:ext>
                  </a:extLst>
                </p14:cNvPr>
                <p14:cNvContentPartPr/>
                <p14:nvPr/>
              </p14:nvContentPartPr>
              <p14:xfrm>
                <a:off x="8873720" y="1120372"/>
                <a:ext cx="113400" cy="23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BFE1330-C6C2-46F3-B8CD-9512DC4C885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64720" y="1111732"/>
                  <a:ext cx="131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80814EF-6956-47A2-8293-9B150EF42E13}"/>
                    </a:ext>
                  </a:extLst>
                </p14:cNvPr>
                <p14:cNvContentPartPr/>
                <p14:nvPr/>
              </p14:nvContentPartPr>
              <p14:xfrm>
                <a:off x="8987120" y="1123252"/>
                <a:ext cx="94680" cy="104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80814EF-6956-47A2-8293-9B150EF42E1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78480" y="1114612"/>
                  <a:ext cx="112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7279B8C-7A00-47B4-A195-CFD4F8EB9BB5}"/>
                    </a:ext>
                  </a:extLst>
                </p14:cNvPr>
                <p14:cNvContentPartPr/>
                <p14:nvPr/>
              </p14:nvContentPartPr>
              <p14:xfrm>
                <a:off x="9130400" y="1131532"/>
                <a:ext cx="122040" cy="94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7279B8C-7A00-47B4-A195-CFD4F8EB9BB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21760" y="1122532"/>
                  <a:ext cx="139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F0B445-EF78-49E2-BC4E-5D835F6223F4}"/>
                    </a:ext>
                  </a:extLst>
                </p14:cNvPr>
                <p14:cNvContentPartPr/>
                <p14:nvPr/>
              </p14:nvContentPartPr>
              <p14:xfrm>
                <a:off x="9217880" y="1067812"/>
                <a:ext cx="119880" cy="171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F0B445-EF78-49E2-BC4E-5D835F6223F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08880" y="1059172"/>
                  <a:ext cx="137520" cy="18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3644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DFE4-A65D-46A6-83A8-FEEE1845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9F52-D57A-4308-B779-7850C4715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909EFDD-5883-4A3C-A33B-61F29768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41" y="264491"/>
            <a:ext cx="11386317" cy="482974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FC7200-FE6A-408C-9C88-3F12DD92C7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408832"/>
              </p:ext>
            </p:extLst>
          </p:nvPr>
        </p:nvGraphicFramePr>
        <p:xfrm>
          <a:off x="1683543" y="5247149"/>
          <a:ext cx="8824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2186418278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1456643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Lvevl2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err="1"/>
                        <a:t>nproc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1x72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9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Cells in each </a:t>
                      </a:r>
                      <a:r>
                        <a:rPr lang="en-HK" dirty="0" err="1"/>
                        <a:t>meshblock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16^3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8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4559AC-E70A-4ED4-89E6-C542AE3BDF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155298"/>
              </p:ext>
            </p:extLst>
          </p:nvPr>
        </p:nvGraphicFramePr>
        <p:xfrm>
          <a:off x="1683544" y="5623357"/>
          <a:ext cx="8824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2186418278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1456643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Lvevl2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err="1"/>
                        <a:t>nproc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1x72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9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Cells in each </a:t>
                      </a:r>
                      <a:r>
                        <a:rPr lang="en-HK" dirty="0" err="1"/>
                        <a:t>meshblock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16^3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75141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F1A54-CA61-4822-9F57-6A97509B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935AE4F2-FA07-4223-8080-97900F795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1" y="122123"/>
            <a:ext cx="11326017" cy="52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5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4559AC-E70A-4ED4-89E6-C542AE3BDF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955359"/>
              </p:ext>
            </p:extLst>
          </p:nvPr>
        </p:nvGraphicFramePr>
        <p:xfrm>
          <a:off x="1683544" y="5623357"/>
          <a:ext cx="8824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2186418278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1456643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Lvevl2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err="1"/>
                        <a:t>nproc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1x72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9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Cells in each </a:t>
                      </a:r>
                      <a:r>
                        <a:rPr lang="en-HK" dirty="0" err="1"/>
                        <a:t>meshblock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32^3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75141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1CD5-FAD1-43DD-9A2E-52BA4E21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2D18E990-DD53-47F1-9D87-9D22AB3C1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4" y="260428"/>
            <a:ext cx="10539652" cy="52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4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0E1A-5D92-4175-994F-41DD0E9B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DD1A-A3AE-46DA-A6E6-5F26EF64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6E7C2443-59BE-4FCC-982C-1B608330A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0" y="328187"/>
            <a:ext cx="11318179" cy="505862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6EB365-DDEF-448A-BE08-BF5B76125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096624"/>
              </p:ext>
            </p:extLst>
          </p:nvPr>
        </p:nvGraphicFramePr>
        <p:xfrm>
          <a:off x="1683544" y="5623357"/>
          <a:ext cx="8824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2186418278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1456643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Lvevl2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err="1"/>
                        <a:t>nproc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1x72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9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Cells in each </a:t>
                      </a:r>
                      <a:r>
                        <a:rPr lang="en-HK" dirty="0" err="1"/>
                        <a:t>meshblock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32^3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34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073B-39EE-4037-89F2-0BD0BD02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3486-5F21-4C9C-A3B3-0DC2338B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3B04955-497A-427D-B265-2629ECA4D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9" y="318052"/>
            <a:ext cx="11706940" cy="475857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570C88-8030-4050-B382-9624784FA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137870"/>
              </p:ext>
            </p:extLst>
          </p:nvPr>
        </p:nvGraphicFramePr>
        <p:xfrm>
          <a:off x="1683544" y="5328072"/>
          <a:ext cx="8824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2186418278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1456643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Lvevl1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err="1"/>
                        <a:t>nproc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2x72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9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Cells in each </a:t>
                      </a:r>
                      <a:r>
                        <a:rPr lang="en-HK" dirty="0" err="1"/>
                        <a:t>meshblock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16^3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7514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B8C846-31C6-4BCA-8BFD-7B6584B47E95}"/>
                  </a:ext>
                </a:extLst>
              </p14:cNvPr>
              <p14:cNvContentPartPr/>
              <p14:nvPr/>
            </p14:nvContentPartPr>
            <p14:xfrm>
              <a:off x="7943900" y="2429513"/>
              <a:ext cx="203400" cy="22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B8C846-31C6-4BCA-8BFD-7B6584B47E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260" y="2420873"/>
                <a:ext cx="2210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0DD1C1-B7C7-4418-B3EF-11EB095DF6E2}"/>
                  </a:ext>
                </a:extLst>
              </p14:cNvPr>
              <p14:cNvContentPartPr/>
              <p14:nvPr/>
            </p14:nvContentPartPr>
            <p14:xfrm>
              <a:off x="9299660" y="2390633"/>
              <a:ext cx="204840" cy="19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0DD1C1-B7C7-4418-B3EF-11EB095DF6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91020" y="2381633"/>
                <a:ext cx="222480" cy="2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34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4512-AE0D-4DC8-9DA2-F11D12D1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CFF-532F-4713-AA3F-68C9F5E2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92B17CC9-DE31-45E9-948D-3107DE3F6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46" y="238541"/>
            <a:ext cx="11754429" cy="462750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403E29-B323-4EB3-B11C-838358C2A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8274"/>
              </p:ext>
            </p:extLst>
          </p:nvPr>
        </p:nvGraphicFramePr>
        <p:xfrm>
          <a:off x="1683544" y="5328072"/>
          <a:ext cx="8824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2186418278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1456643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Lvevl1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err="1"/>
                        <a:t>nproc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2x72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9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/>
                        <a:t>Cells in each </a:t>
                      </a:r>
                      <a:r>
                        <a:rPr lang="en-HK" dirty="0" err="1"/>
                        <a:t>meshblock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16^3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753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6360</TotalTime>
  <Words>160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Artifacts in BH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SURE  Black Hole Accretion Weekly presentation</dc:title>
  <dc:creator>Chan Tin Lok</dc:creator>
  <cp:lastModifiedBy>Chan Tin Lok</cp:lastModifiedBy>
  <cp:revision>33</cp:revision>
  <dcterms:created xsi:type="dcterms:W3CDTF">2021-06-16T02:24:24Z</dcterms:created>
  <dcterms:modified xsi:type="dcterms:W3CDTF">2021-08-20T05:45:26Z</dcterms:modified>
</cp:coreProperties>
</file>