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06990" y="3316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792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4652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020621" y="267167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98864" y="243707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956072" y="292774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658208" y="252904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42998" y="363037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203081" y="297667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2386" y="3069283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906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</a:t>
            </a:r>
            <a:r>
              <a:rPr lang="en-US" sz="9600" smtClean="0"/>
              <a:t>SYNTAX </a:t>
            </a:r>
            <a:endParaRPr lang="en-US" sz="9600" dirty="0"/>
          </a:p>
        </p:txBody>
      </p:sp>
      <p:sp>
        <p:nvSpPr>
          <p:cNvPr id="50" name="TextBox 49"/>
          <p:cNvSpPr txBox="1"/>
          <p:nvPr/>
        </p:nvSpPr>
        <p:spPr>
          <a:xfrm>
            <a:off x="5793303" y="3684690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92792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4652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703611" y="497663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2386" y="5374247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342615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454417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95870" y="2514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631878" y="282914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82183" y="2883457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64652" y="243295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158" y="1570902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>
                <a:solidFill>
                  <a:srgbClr val="FF0000"/>
                </a:solidFill>
              </a:rPr>
              <a:t> need to display class  methods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6B816B-7E05-0E40-8714-8684540E59C8}"/>
              </a:ext>
            </a:extLst>
          </p:cNvPr>
          <p:cNvGrpSpPr/>
          <p:nvPr/>
        </p:nvGrpSpPr>
        <p:grpSpPr>
          <a:xfrm>
            <a:off x="697454" y="913907"/>
            <a:ext cx="2323250" cy="1644517"/>
            <a:chOff x="3292792" y="2432956"/>
            <a:chExt cx="2323250" cy="16445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6FCC60-E6A1-8F40-821C-E51AD158D3DE}"/>
                </a:ext>
              </a:extLst>
            </p:cNvPr>
            <p:cNvSpPr/>
            <p:nvPr/>
          </p:nvSpPr>
          <p:spPr>
            <a:xfrm>
              <a:off x="3292792" y="2454533"/>
              <a:ext cx="2323250" cy="1622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0A4998-EAB5-1F42-9FA2-EA0C95707392}"/>
                </a:ext>
              </a:extLst>
            </p:cNvPr>
            <p:cNvCxnSpPr/>
            <p:nvPr/>
          </p:nvCxnSpPr>
          <p:spPr>
            <a:xfrm>
              <a:off x="3324652" y="3001473"/>
              <a:ext cx="2291390" cy="4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3BB33F-172D-5E4D-89F0-1A288447EA49}"/>
                </a:ext>
              </a:extLst>
            </p:cNvPr>
            <p:cNvSpPr txBox="1"/>
            <p:nvPr/>
          </p:nvSpPr>
          <p:spPr>
            <a:xfrm>
              <a:off x="3611236" y="2497170"/>
              <a:ext cx="1535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Restaurant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14E34F-7F31-AA40-8E69-52DA025D0A4D}"/>
                </a:ext>
              </a:extLst>
            </p:cNvPr>
            <p:cNvSpPr txBox="1"/>
            <p:nvPr/>
          </p:nvSpPr>
          <p:spPr>
            <a:xfrm>
              <a:off x="3322386" y="3069283"/>
              <a:ext cx="1810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smtClean="0"/>
                <a:t>name </a:t>
              </a:r>
              <a:r>
                <a:rPr lang="en-US" sz="1400" dirty="0"/>
                <a:t>: </a:t>
              </a:r>
              <a:r>
                <a:rPr lang="en-US" sz="1400" dirty="0" smtClean="0"/>
                <a:t>string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77BF39-FD3A-EF40-9922-86CB16E351C5}"/>
                </a:ext>
              </a:extLst>
            </p:cNvPr>
            <p:cNvSpPr txBox="1"/>
            <p:nvPr/>
          </p:nvSpPr>
          <p:spPr>
            <a:xfrm>
              <a:off x="3964652" y="2432956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BA7FB98-7B10-234B-B38C-339ECA2703B2}"/>
              </a:ext>
            </a:extLst>
          </p:cNvPr>
          <p:cNvGrpSpPr/>
          <p:nvPr/>
        </p:nvGrpSpPr>
        <p:grpSpPr>
          <a:xfrm>
            <a:off x="4553749" y="913907"/>
            <a:ext cx="2323250" cy="1644517"/>
            <a:chOff x="3292792" y="2432956"/>
            <a:chExt cx="2323250" cy="16445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4EEEE0-CC54-8041-B330-038A4B37521B}"/>
                </a:ext>
              </a:extLst>
            </p:cNvPr>
            <p:cNvSpPr/>
            <p:nvPr/>
          </p:nvSpPr>
          <p:spPr>
            <a:xfrm>
              <a:off x="3292792" y="2454533"/>
              <a:ext cx="2323250" cy="1622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8BA388-D252-804E-8C8A-284B75BDE393}"/>
                </a:ext>
              </a:extLst>
            </p:cNvPr>
            <p:cNvCxnSpPr/>
            <p:nvPr/>
          </p:nvCxnSpPr>
          <p:spPr>
            <a:xfrm>
              <a:off x="3324652" y="3001473"/>
              <a:ext cx="2291390" cy="4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3FE55-367E-2F45-A028-613C120F4704}"/>
                </a:ext>
              </a:extLst>
            </p:cNvPr>
            <p:cNvSpPr txBox="1"/>
            <p:nvPr/>
          </p:nvSpPr>
          <p:spPr>
            <a:xfrm>
              <a:off x="3750502" y="2497171"/>
              <a:ext cx="128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Products</a:t>
              </a:r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B9B960-DF61-9947-8224-BCEE8502E8D9}"/>
                </a:ext>
              </a:extLst>
            </p:cNvPr>
            <p:cNvSpPr txBox="1"/>
            <p:nvPr/>
          </p:nvSpPr>
          <p:spPr>
            <a:xfrm>
              <a:off x="3964652" y="2432956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E83455-DA9F-BC48-BCBB-31D45BB749A5}"/>
              </a:ext>
            </a:extLst>
          </p:cNvPr>
          <p:cNvGrpSpPr/>
          <p:nvPr/>
        </p:nvGrpSpPr>
        <p:grpSpPr>
          <a:xfrm>
            <a:off x="8609375" y="913906"/>
            <a:ext cx="2323250" cy="1666095"/>
            <a:chOff x="8609375" y="913906"/>
            <a:chExt cx="2323250" cy="16660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27B85BF-F0EA-C64C-9BB5-CB49ECBE37AC}"/>
                </a:ext>
              </a:extLst>
            </p:cNvPr>
            <p:cNvGrpSpPr/>
            <p:nvPr/>
          </p:nvGrpSpPr>
          <p:grpSpPr>
            <a:xfrm>
              <a:off x="8609375" y="935484"/>
              <a:ext cx="2323250" cy="1644517"/>
              <a:chOff x="3292792" y="2432956"/>
              <a:chExt cx="2323250" cy="1644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6B6F28-A19D-FB40-BEBA-33373A1895D1}"/>
                  </a:ext>
                </a:extLst>
              </p:cNvPr>
              <p:cNvSpPr/>
              <p:nvPr/>
            </p:nvSpPr>
            <p:spPr>
              <a:xfrm>
                <a:off x="3292792" y="2454533"/>
                <a:ext cx="2323250" cy="16229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9DCE415-255B-904F-883E-C78FAA296CD7}"/>
                  </a:ext>
                </a:extLst>
              </p:cNvPr>
              <p:cNvCxnSpPr/>
              <p:nvPr/>
            </p:nvCxnSpPr>
            <p:spPr>
              <a:xfrm>
                <a:off x="3324652" y="3001473"/>
                <a:ext cx="2291390" cy="4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B25AC4-2B3E-6D4B-B1EC-0F6AEBD46637}"/>
                  </a:ext>
                </a:extLst>
              </p:cNvPr>
              <p:cNvSpPr txBox="1"/>
              <p:nvPr/>
            </p:nvSpPr>
            <p:spPr>
              <a:xfrm>
                <a:off x="4081116" y="2634685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Menu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0FDC13-0F71-AD40-B6DB-1931812DC91B}"/>
                  </a:ext>
                </a:extLst>
              </p:cNvPr>
              <p:cNvSpPr txBox="1"/>
              <p:nvPr/>
            </p:nvSpPr>
            <p:spPr>
              <a:xfrm>
                <a:off x="3432667" y="3005102"/>
                <a:ext cx="8114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Pizza</a:t>
                </a:r>
                <a:endParaRPr lang="en-US" sz="1200" dirty="0"/>
              </a:p>
              <a:p>
                <a:r>
                  <a:rPr lang="en-US" sz="1200" dirty="0" smtClean="0"/>
                  <a:t>Meal</a:t>
                </a:r>
                <a:endParaRPr lang="en-US" sz="1200" dirty="0"/>
              </a:p>
              <a:p>
                <a:r>
                  <a:rPr lang="en-US" sz="1200" dirty="0" err="1" smtClean="0"/>
                  <a:t>CoCa</a:t>
                </a:r>
                <a:r>
                  <a:rPr lang="en-US" sz="1200" dirty="0" smtClean="0"/>
                  <a:t> Cola</a:t>
                </a:r>
                <a:endParaRPr 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3F788-2BD7-2146-B403-2A8CC07D9451}"/>
                  </a:ext>
                </a:extLst>
              </p:cNvPr>
              <p:cNvSpPr txBox="1"/>
              <p:nvPr/>
            </p:nvSpPr>
            <p:spPr>
              <a:xfrm>
                <a:off x="3964652" y="2432956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B150F3-CB0D-0E4E-8ECD-71445E89723B}"/>
                </a:ext>
              </a:extLst>
            </p:cNvPr>
            <p:cNvSpPr txBox="1"/>
            <p:nvPr/>
          </p:nvSpPr>
          <p:spPr>
            <a:xfrm>
              <a:off x="9373600" y="913906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</a:t>
              </a:r>
              <a:r>
                <a:rPr lang="en-US" sz="1400" dirty="0" err="1"/>
                <a:t>enum</a:t>
              </a:r>
              <a:r>
                <a:rPr lang="en-US" sz="1400" dirty="0"/>
                <a:t>&gt;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43215-8334-404B-A54A-BCD941AA4008}"/>
              </a:ext>
            </a:extLst>
          </p:cNvPr>
          <p:cNvGrpSpPr/>
          <p:nvPr/>
        </p:nvGrpSpPr>
        <p:grpSpPr>
          <a:xfrm>
            <a:off x="6876999" y="1688646"/>
            <a:ext cx="1730799" cy="538697"/>
            <a:chOff x="5523863" y="2590982"/>
            <a:chExt cx="1730799" cy="5386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5C5CF3-AD28-A34D-AA28-B18A31E14BBE}"/>
                </a:ext>
              </a:extLst>
            </p:cNvPr>
            <p:cNvSpPr txBox="1"/>
            <p:nvPr/>
          </p:nvSpPr>
          <p:spPr>
            <a:xfrm>
              <a:off x="6976768" y="25909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86A8BC-6C4A-E84B-9C06-2EF019368B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3863" y="2836824"/>
              <a:ext cx="173079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5B0878-3A9F-1740-BA24-AE6871237A96}"/>
                </a:ext>
              </a:extLst>
            </p:cNvPr>
            <p:cNvSpPr txBox="1"/>
            <p:nvPr/>
          </p:nvSpPr>
          <p:spPr>
            <a:xfrm>
              <a:off x="6501301" y="2821902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 </a:t>
              </a:r>
              <a:r>
                <a:rPr lang="en-US" sz="1400" dirty="0" smtClean="0"/>
                <a:t>Menu</a:t>
              </a:r>
              <a:endParaRPr lang="en-US" sz="1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770DF-FE24-FC42-B7F9-4B7DD044F829}"/>
              </a:ext>
            </a:extLst>
          </p:cNvPr>
          <p:cNvGrpSpPr/>
          <p:nvPr/>
        </p:nvGrpSpPr>
        <p:grpSpPr>
          <a:xfrm>
            <a:off x="646755" y="3387249"/>
            <a:ext cx="2323250" cy="1644517"/>
            <a:chOff x="3292792" y="2432956"/>
            <a:chExt cx="2323250" cy="164451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8E3C63-FA1F-C645-B9E8-FCD994131220}"/>
                </a:ext>
              </a:extLst>
            </p:cNvPr>
            <p:cNvSpPr/>
            <p:nvPr/>
          </p:nvSpPr>
          <p:spPr>
            <a:xfrm>
              <a:off x="3292792" y="2454533"/>
              <a:ext cx="2323250" cy="1622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39EA75-6149-FE45-9A0B-BBBFF0EA8F72}"/>
                </a:ext>
              </a:extLst>
            </p:cNvPr>
            <p:cNvCxnSpPr/>
            <p:nvPr/>
          </p:nvCxnSpPr>
          <p:spPr>
            <a:xfrm>
              <a:off x="3324652" y="3001473"/>
              <a:ext cx="2291390" cy="4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EF450D-75E2-9C4E-ADAC-A234E773AD80}"/>
                </a:ext>
              </a:extLst>
            </p:cNvPr>
            <p:cNvSpPr txBox="1"/>
            <p:nvPr/>
          </p:nvSpPr>
          <p:spPr>
            <a:xfrm>
              <a:off x="3750502" y="2497171"/>
              <a:ext cx="139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Customer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A107C7-0C85-D547-990A-6FA3EE620A0E}"/>
                </a:ext>
              </a:extLst>
            </p:cNvPr>
            <p:cNvSpPr txBox="1"/>
            <p:nvPr/>
          </p:nvSpPr>
          <p:spPr>
            <a:xfrm>
              <a:off x="3322386" y="306928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A998B4-3DB6-DA4D-93F1-E45A6E214CFB}"/>
                </a:ext>
              </a:extLst>
            </p:cNvPr>
            <p:cNvSpPr txBox="1"/>
            <p:nvPr/>
          </p:nvSpPr>
          <p:spPr>
            <a:xfrm>
              <a:off x="3964652" y="2432956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D1E334-F056-E448-8A89-FA3FA221C8C1}"/>
              </a:ext>
            </a:extLst>
          </p:cNvPr>
          <p:cNvGrpSpPr/>
          <p:nvPr/>
        </p:nvGrpSpPr>
        <p:grpSpPr>
          <a:xfrm>
            <a:off x="4768814" y="3596422"/>
            <a:ext cx="2323250" cy="1644517"/>
            <a:chOff x="3292792" y="2432956"/>
            <a:chExt cx="2323250" cy="164451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953B65-AD73-7B4A-A00B-69557B3E6005}"/>
                </a:ext>
              </a:extLst>
            </p:cNvPr>
            <p:cNvSpPr/>
            <p:nvPr/>
          </p:nvSpPr>
          <p:spPr>
            <a:xfrm>
              <a:off x="3292792" y="2454533"/>
              <a:ext cx="2323250" cy="1622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F6D198-8CC3-F246-BB5E-84BC0E49C60A}"/>
                </a:ext>
              </a:extLst>
            </p:cNvPr>
            <p:cNvCxnSpPr/>
            <p:nvPr/>
          </p:nvCxnSpPr>
          <p:spPr>
            <a:xfrm>
              <a:off x="3324652" y="3001473"/>
              <a:ext cx="2291390" cy="4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B0D5B5-2E9D-5E40-A785-E16CFC11F65A}"/>
                </a:ext>
              </a:extLst>
            </p:cNvPr>
            <p:cNvSpPr txBox="1"/>
            <p:nvPr/>
          </p:nvSpPr>
          <p:spPr>
            <a:xfrm>
              <a:off x="4048696" y="2472411"/>
              <a:ext cx="914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Order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372978-78D9-F544-AB49-53F4DC611F90}"/>
                </a:ext>
              </a:extLst>
            </p:cNvPr>
            <p:cNvSpPr txBox="1"/>
            <p:nvPr/>
          </p:nvSpPr>
          <p:spPr>
            <a:xfrm>
              <a:off x="3964652" y="2432956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5D1CD-426E-2C47-BD68-D2BD250370DA}"/>
              </a:ext>
            </a:extLst>
          </p:cNvPr>
          <p:cNvGrpSpPr/>
          <p:nvPr/>
        </p:nvGrpSpPr>
        <p:grpSpPr>
          <a:xfrm>
            <a:off x="2989299" y="1550234"/>
            <a:ext cx="1533987" cy="547353"/>
            <a:chOff x="5523863" y="2590982"/>
            <a:chExt cx="1533987" cy="54735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35A0A4-B939-BB49-919A-25F2D1F5A884}"/>
                </a:ext>
              </a:extLst>
            </p:cNvPr>
            <p:cNvSpPr txBox="1"/>
            <p:nvPr/>
          </p:nvSpPr>
          <p:spPr>
            <a:xfrm>
              <a:off x="6781812" y="25909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0720EB-65F0-4246-A829-A56A1D5B44F4}"/>
                </a:ext>
              </a:extLst>
            </p:cNvPr>
            <p:cNvCxnSpPr>
              <a:cxnSpLocks/>
            </p:cNvCxnSpPr>
            <p:nvPr/>
          </p:nvCxnSpPr>
          <p:spPr>
            <a:xfrm>
              <a:off x="5523863" y="2836824"/>
              <a:ext cx="15339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C0FCEF-536F-F041-B012-D19AF9EDCD74}"/>
                </a:ext>
              </a:extLst>
            </p:cNvPr>
            <p:cNvSpPr txBox="1"/>
            <p:nvPr/>
          </p:nvSpPr>
          <p:spPr>
            <a:xfrm>
              <a:off x="6088109" y="2830558"/>
              <a:ext cx="923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 </a:t>
              </a:r>
              <a:r>
                <a:rPr lang="en-US" sz="1400" dirty="0" smtClean="0"/>
                <a:t>products</a:t>
              </a:r>
              <a:endParaRPr lang="en-US" sz="14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E8DD2C-F62E-C046-8FD9-FF4474A8AD0E}"/>
              </a:ext>
            </a:extLst>
          </p:cNvPr>
          <p:cNvGrpSpPr/>
          <p:nvPr/>
        </p:nvGrpSpPr>
        <p:grpSpPr>
          <a:xfrm>
            <a:off x="587528" y="2585394"/>
            <a:ext cx="1225295" cy="853715"/>
            <a:chOff x="4725958" y="1785647"/>
            <a:chExt cx="1225295" cy="158465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0AABA6-0F24-C54A-A5DE-5069ADFE14A6}"/>
                </a:ext>
              </a:extLst>
            </p:cNvPr>
            <p:cNvSpPr txBox="1"/>
            <p:nvPr/>
          </p:nvSpPr>
          <p:spPr>
            <a:xfrm>
              <a:off x="5675215" y="282327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573271-299F-254C-9A62-78D547F1CB79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75" y="1785647"/>
              <a:ext cx="0" cy="158465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6C270E-7699-EF49-8769-DAE090BEE26C}"/>
                </a:ext>
              </a:extLst>
            </p:cNvPr>
            <p:cNvSpPr txBox="1"/>
            <p:nvPr/>
          </p:nvSpPr>
          <p:spPr>
            <a:xfrm>
              <a:off x="4725958" y="2660063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 customers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3E3133-B290-F147-B8F4-E6BA5DCD955F}"/>
              </a:ext>
            </a:extLst>
          </p:cNvPr>
          <p:cNvGrpSpPr/>
          <p:nvPr/>
        </p:nvGrpSpPr>
        <p:grpSpPr>
          <a:xfrm>
            <a:off x="5097993" y="2576302"/>
            <a:ext cx="1297759" cy="1020120"/>
            <a:chOff x="4651689" y="1785647"/>
            <a:chExt cx="1297759" cy="158465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8B6F66-C128-7D41-9CE3-CFC39233BFEA}"/>
                </a:ext>
              </a:extLst>
            </p:cNvPr>
            <p:cNvSpPr txBox="1"/>
            <p:nvPr/>
          </p:nvSpPr>
          <p:spPr>
            <a:xfrm>
              <a:off x="5673410" y="18438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1870F7-0AF1-934D-8188-253CFA4AC0C6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75" y="1785647"/>
              <a:ext cx="0" cy="158465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53A15C-FC33-9F49-8A31-B81A281D86ED}"/>
                </a:ext>
              </a:extLst>
            </p:cNvPr>
            <p:cNvSpPr txBox="1"/>
            <p:nvPr/>
          </p:nvSpPr>
          <p:spPr>
            <a:xfrm>
              <a:off x="4651689" y="1810407"/>
              <a:ext cx="922368" cy="478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 </a:t>
              </a:r>
              <a:r>
                <a:rPr lang="en-US" sz="1400" dirty="0" smtClean="0"/>
                <a:t>Products</a:t>
              </a:r>
              <a:endParaRPr lang="en-US" sz="14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C1019D-12C4-2F43-8760-8E33C25DE17F}"/>
              </a:ext>
            </a:extLst>
          </p:cNvPr>
          <p:cNvGrpSpPr/>
          <p:nvPr/>
        </p:nvGrpSpPr>
        <p:grpSpPr>
          <a:xfrm>
            <a:off x="2966425" y="3992590"/>
            <a:ext cx="1802389" cy="581068"/>
            <a:chOff x="5523863" y="2563533"/>
            <a:chExt cx="1802389" cy="58106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AEFF9-E8EC-784D-A54F-617192268770}"/>
                </a:ext>
              </a:extLst>
            </p:cNvPr>
            <p:cNvSpPr txBox="1"/>
            <p:nvPr/>
          </p:nvSpPr>
          <p:spPr>
            <a:xfrm>
              <a:off x="5560735" y="25635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3CA2C2-0574-9F44-B04D-AC028BE84866}"/>
                </a:ext>
              </a:extLst>
            </p:cNvPr>
            <p:cNvCxnSpPr>
              <a:cxnSpLocks/>
            </p:cNvCxnSpPr>
            <p:nvPr/>
          </p:nvCxnSpPr>
          <p:spPr>
            <a:xfrm>
              <a:off x="5523863" y="2836824"/>
              <a:ext cx="18023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32344F-E028-EE45-96EA-62ED56650DAB}"/>
                </a:ext>
              </a:extLst>
            </p:cNvPr>
            <p:cNvSpPr txBox="1"/>
            <p:nvPr/>
          </p:nvSpPr>
          <p:spPr>
            <a:xfrm>
              <a:off x="5523863" y="2836824"/>
              <a:ext cx="966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 customer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516801-A280-2443-94E2-0DD3F4C5DD80}"/>
              </a:ext>
            </a:extLst>
          </p:cNvPr>
          <p:cNvGrpSpPr/>
          <p:nvPr/>
        </p:nvGrpSpPr>
        <p:grpSpPr>
          <a:xfrm>
            <a:off x="8804751" y="3595596"/>
            <a:ext cx="2323250" cy="1644517"/>
            <a:chOff x="3292792" y="2432956"/>
            <a:chExt cx="2323250" cy="16445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F219E10-481B-834D-8666-0D59DC7C48EE}"/>
                </a:ext>
              </a:extLst>
            </p:cNvPr>
            <p:cNvSpPr/>
            <p:nvPr/>
          </p:nvSpPr>
          <p:spPr>
            <a:xfrm>
              <a:off x="3292792" y="2454533"/>
              <a:ext cx="2323250" cy="1622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42D598-5744-3040-A009-2763967368E2}"/>
                </a:ext>
              </a:extLst>
            </p:cNvPr>
            <p:cNvCxnSpPr/>
            <p:nvPr/>
          </p:nvCxnSpPr>
          <p:spPr>
            <a:xfrm>
              <a:off x="3324652" y="3001473"/>
              <a:ext cx="2291390" cy="4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05893E-D01F-2345-A889-BD80EC17380E}"/>
                </a:ext>
              </a:extLst>
            </p:cNvPr>
            <p:cNvSpPr txBox="1"/>
            <p:nvPr/>
          </p:nvSpPr>
          <p:spPr>
            <a:xfrm>
              <a:off x="4048696" y="2472411"/>
              <a:ext cx="786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Total</a:t>
              </a:r>
              <a:endParaRPr 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D448F1-DED7-774F-A072-3870F7CA52DB}"/>
                </a:ext>
              </a:extLst>
            </p:cNvPr>
            <p:cNvSpPr txBox="1"/>
            <p:nvPr/>
          </p:nvSpPr>
          <p:spPr>
            <a:xfrm>
              <a:off x="3322386" y="3069283"/>
              <a:ext cx="189616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OrderItems</a:t>
              </a:r>
              <a:r>
                <a:rPr lang="en-US" sz="1400" dirty="0" smtClean="0"/>
                <a:t> </a:t>
              </a:r>
              <a:r>
                <a:rPr lang="en-US" sz="1400" dirty="0"/>
                <a:t>: </a:t>
              </a:r>
              <a:r>
                <a:rPr lang="en-US" sz="1400" dirty="0" smtClean="0"/>
                <a:t>[]</a:t>
              </a:r>
              <a:endParaRPr lang="en-US" sz="1400" dirty="0"/>
            </a:p>
            <a:p>
              <a:pPr marL="285750" indent="-285750">
                <a:buFontTx/>
                <a:buChar char="-"/>
              </a:pPr>
              <a:r>
                <a:rPr lang="en-US" sz="1400" dirty="0" err="1" smtClean="0"/>
                <a:t>TotalPrice</a:t>
              </a:r>
              <a:r>
                <a:rPr lang="en-US" sz="1400" dirty="0" smtClean="0"/>
                <a:t> </a:t>
              </a:r>
              <a:r>
                <a:rPr lang="en-US" sz="1400" dirty="0"/>
                <a:t>: </a:t>
              </a:r>
              <a:r>
                <a:rPr lang="en-US" sz="1400" dirty="0" smtClean="0"/>
                <a:t>number</a:t>
              </a:r>
              <a:endParaRPr lang="en-US" sz="1400" dirty="0"/>
            </a:p>
            <a:p>
              <a:pPr marL="285750" indent="-285750">
                <a:buFontTx/>
                <a:buChar char="-"/>
              </a:pPr>
              <a:r>
                <a:rPr lang="en-US" sz="1400" dirty="0" smtClean="0"/>
                <a:t>customer</a:t>
              </a:r>
              <a:r>
                <a:rPr lang="en-US" sz="1400" dirty="0" smtClean="0"/>
                <a:t>: string</a:t>
              </a:r>
              <a:endParaRPr 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BA796B-D56A-2B4D-8082-DE267D96F882}"/>
                </a:ext>
              </a:extLst>
            </p:cNvPr>
            <p:cNvSpPr txBox="1"/>
            <p:nvPr/>
          </p:nvSpPr>
          <p:spPr>
            <a:xfrm>
              <a:off x="3964652" y="2432956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1B78D3-F225-CB46-B2D9-A334C0A465F8}"/>
              </a:ext>
            </a:extLst>
          </p:cNvPr>
          <p:cNvGrpSpPr/>
          <p:nvPr/>
        </p:nvGrpSpPr>
        <p:grpSpPr>
          <a:xfrm>
            <a:off x="7121658" y="4165771"/>
            <a:ext cx="1597992" cy="598312"/>
            <a:chOff x="5523863" y="2546289"/>
            <a:chExt cx="1597992" cy="59831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7ADA9D-E0A5-9B46-80B1-7BF02DC9C132}"/>
                </a:ext>
              </a:extLst>
            </p:cNvPr>
            <p:cNvSpPr txBox="1"/>
            <p:nvPr/>
          </p:nvSpPr>
          <p:spPr>
            <a:xfrm>
              <a:off x="6827499" y="254628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F7D91F4-34EC-254B-BC06-27A94521412D}"/>
                </a:ext>
              </a:extLst>
            </p:cNvPr>
            <p:cNvCxnSpPr>
              <a:cxnSpLocks/>
            </p:cNvCxnSpPr>
            <p:nvPr/>
          </p:nvCxnSpPr>
          <p:spPr>
            <a:xfrm>
              <a:off x="5523863" y="2836824"/>
              <a:ext cx="15979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B3E5F2-203E-C44B-A2A7-D930669FEE60}"/>
                </a:ext>
              </a:extLst>
            </p:cNvPr>
            <p:cNvSpPr txBox="1"/>
            <p:nvPr/>
          </p:nvSpPr>
          <p:spPr>
            <a:xfrm>
              <a:off x="6125238" y="2836824"/>
              <a:ext cx="632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 </a:t>
              </a:r>
              <a:r>
                <a:rPr lang="en-US" sz="1400" dirty="0" smtClean="0"/>
                <a:t>Total</a:t>
              </a:r>
              <a:endParaRPr lang="en-US" sz="14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E1191AB-1308-DC48-A945-07DCB78174E1}"/>
              </a:ext>
            </a:extLst>
          </p:cNvPr>
          <p:cNvGrpSpPr/>
          <p:nvPr/>
        </p:nvGrpSpPr>
        <p:grpSpPr>
          <a:xfrm>
            <a:off x="2293665" y="5126191"/>
            <a:ext cx="2323250" cy="1644517"/>
            <a:chOff x="3292792" y="2432956"/>
            <a:chExt cx="2323250" cy="164451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4DC87B-FA8C-2A48-8A41-61B9E0546916}"/>
                </a:ext>
              </a:extLst>
            </p:cNvPr>
            <p:cNvSpPr/>
            <p:nvPr/>
          </p:nvSpPr>
          <p:spPr>
            <a:xfrm>
              <a:off x="3292792" y="2454533"/>
              <a:ext cx="2323250" cy="1622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6A030C-54A2-5141-BEA3-1A65F6069355}"/>
                </a:ext>
              </a:extLst>
            </p:cNvPr>
            <p:cNvCxnSpPr/>
            <p:nvPr/>
          </p:nvCxnSpPr>
          <p:spPr>
            <a:xfrm>
              <a:off x="3324652" y="3001473"/>
              <a:ext cx="2291390" cy="4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96AD30-EDF8-5F4A-9705-5A16E49DF8DD}"/>
                </a:ext>
              </a:extLst>
            </p:cNvPr>
            <p:cNvSpPr txBox="1"/>
            <p:nvPr/>
          </p:nvSpPr>
          <p:spPr>
            <a:xfrm>
              <a:off x="3964652" y="2637806"/>
              <a:ext cx="82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Person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B9C01A-9D4A-BE40-9F0E-28D9C89E4D2A}"/>
                </a:ext>
              </a:extLst>
            </p:cNvPr>
            <p:cNvSpPr txBox="1"/>
            <p:nvPr/>
          </p:nvSpPr>
          <p:spPr>
            <a:xfrm>
              <a:off x="3322386" y="3069283"/>
              <a:ext cx="1449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smtClean="0"/>
                <a:t>Name </a:t>
              </a:r>
              <a:r>
                <a:rPr lang="en-US" sz="1400" dirty="0"/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smtClean="0"/>
                <a:t>ID </a:t>
              </a:r>
              <a:r>
                <a:rPr lang="en-US" sz="1400" dirty="0"/>
                <a:t>: </a:t>
              </a:r>
              <a:r>
                <a:rPr lang="en-US" sz="1400" dirty="0" smtClean="0"/>
                <a:t>number</a:t>
              </a:r>
              <a:endParaRPr lang="en-US" sz="1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B4619B-63F8-9540-B07D-3521A073E121}"/>
                </a:ext>
              </a:extLst>
            </p:cNvPr>
            <p:cNvSpPr txBox="1"/>
            <p:nvPr/>
          </p:nvSpPr>
          <p:spPr>
            <a:xfrm>
              <a:off x="3964652" y="2432956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E345752-9945-9240-9C8E-51B6877CFFB5}"/>
              </a:ext>
            </a:extLst>
          </p:cNvPr>
          <p:cNvSpPr txBox="1"/>
          <p:nvPr/>
        </p:nvSpPr>
        <p:spPr>
          <a:xfrm>
            <a:off x="2965525" y="5113392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8D168E-2909-224C-B43A-649600665E34}"/>
              </a:ext>
            </a:extLst>
          </p:cNvPr>
          <p:cNvCxnSpPr>
            <a:cxnSpLocks/>
          </p:cNvCxnSpPr>
          <p:nvPr/>
        </p:nvCxnSpPr>
        <p:spPr>
          <a:xfrm>
            <a:off x="1218594" y="5882168"/>
            <a:ext cx="1046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FBCCA0D-ABF1-D64A-8710-31874685771B}"/>
              </a:ext>
            </a:extLst>
          </p:cNvPr>
          <p:cNvCxnSpPr>
            <a:cxnSpLocks/>
          </p:cNvCxnSpPr>
          <p:nvPr/>
        </p:nvCxnSpPr>
        <p:spPr>
          <a:xfrm>
            <a:off x="1218594" y="5031766"/>
            <a:ext cx="0" cy="851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322DCFC-ECE8-564E-B715-73E2D4D5FACF}"/>
              </a:ext>
            </a:extLst>
          </p:cNvPr>
          <p:cNvSpPr txBox="1"/>
          <p:nvPr/>
        </p:nvSpPr>
        <p:spPr>
          <a:xfrm>
            <a:off x="3958243" y="3964371"/>
            <a:ext cx="748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orders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16021F-8E8F-0E47-9917-DA1F6B970166}"/>
              </a:ext>
            </a:extLst>
          </p:cNvPr>
          <p:cNvSpPr txBox="1"/>
          <p:nvPr/>
        </p:nvSpPr>
        <p:spPr>
          <a:xfrm>
            <a:off x="4374253" y="42874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14E34F-7F31-AA40-8E69-52DA025D0A4D}"/>
              </a:ext>
            </a:extLst>
          </p:cNvPr>
          <p:cNvSpPr txBox="1"/>
          <p:nvPr/>
        </p:nvSpPr>
        <p:spPr>
          <a:xfrm>
            <a:off x="4658238" y="1592837"/>
            <a:ext cx="181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Name: string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Description: </a:t>
            </a:r>
            <a:r>
              <a:rPr lang="en-US" sz="1400" dirty="0" smtClean="0"/>
              <a:t>string</a:t>
            </a:r>
          </a:p>
          <a:p>
            <a:r>
              <a:rPr lang="en-US" sz="1400" dirty="0"/>
              <a:t>-</a:t>
            </a:r>
            <a:r>
              <a:rPr lang="en-US" sz="1400" dirty="0" smtClean="0"/>
              <a:t>     price: number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105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VANNY.CHAN</cp:lastModifiedBy>
  <cp:revision>20</cp:revision>
  <dcterms:created xsi:type="dcterms:W3CDTF">2021-11-12T16:13:28Z</dcterms:created>
  <dcterms:modified xsi:type="dcterms:W3CDTF">2024-04-10T08:53:24Z</dcterms:modified>
</cp:coreProperties>
</file>