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3" r:id="rId7"/>
    <p:sldId id="262" r:id="rId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7" d="100"/>
          <a:sy n="67" d="100"/>
        </p:scale>
        <p:origin x="6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065A5F9-457F-49DD-A887-0FA72604479B}"/>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64B40F89-DD74-49BD-914A-162D2B3A3E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8A33E5D3-C000-4E38-AE61-7641C1D09832}"/>
              </a:ext>
            </a:extLst>
          </p:cNvPr>
          <p:cNvSpPr>
            <a:spLocks noGrp="1"/>
          </p:cNvSpPr>
          <p:nvPr>
            <p:ph type="dt" sz="half" idx="10"/>
          </p:nvPr>
        </p:nvSpPr>
        <p:spPr/>
        <p:txBody>
          <a:bodyPr/>
          <a:lstStyle/>
          <a:p>
            <a:fld id="{97BEE461-4F81-4544-9672-B80C19B3BF60}" type="datetimeFigureOut">
              <a:rPr lang="ko-KR" altLang="en-US" smtClean="0"/>
              <a:t>2020-04-07</a:t>
            </a:fld>
            <a:endParaRPr lang="ko-KR" altLang="en-US"/>
          </a:p>
        </p:txBody>
      </p:sp>
      <p:sp>
        <p:nvSpPr>
          <p:cNvPr id="5" name="바닥글 개체 틀 4">
            <a:extLst>
              <a:ext uri="{FF2B5EF4-FFF2-40B4-BE49-F238E27FC236}">
                <a16:creationId xmlns:a16="http://schemas.microsoft.com/office/drawing/2014/main" id="{55BAD708-43E2-4D44-898D-2A14D2B5F2F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2BDB663-172F-4918-97D2-017F3F762A01}"/>
              </a:ext>
            </a:extLst>
          </p:cNvPr>
          <p:cNvSpPr>
            <a:spLocks noGrp="1"/>
          </p:cNvSpPr>
          <p:nvPr>
            <p:ph type="sldNum" sz="quarter" idx="12"/>
          </p:nvPr>
        </p:nvSpPr>
        <p:spPr/>
        <p:txBody>
          <a:bodyPr/>
          <a:lstStyle/>
          <a:p>
            <a:fld id="{7952DA04-13CF-4F45-83A4-7C455C7E1AFA}" type="slidenum">
              <a:rPr lang="ko-KR" altLang="en-US" smtClean="0"/>
              <a:t>‹#›</a:t>
            </a:fld>
            <a:endParaRPr lang="ko-KR" altLang="en-US"/>
          </a:p>
        </p:txBody>
      </p:sp>
    </p:spTree>
    <p:extLst>
      <p:ext uri="{BB962C8B-B14F-4D97-AF65-F5344CB8AC3E}">
        <p14:creationId xmlns:p14="http://schemas.microsoft.com/office/powerpoint/2010/main" val="54246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52B263-C420-40CE-B6B3-B2046C8F84FF}"/>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FD26E40E-1457-481D-BCC9-03902E564C44}"/>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C69C62F-5DA7-410B-96AA-989D41900C3C}"/>
              </a:ext>
            </a:extLst>
          </p:cNvPr>
          <p:cNvSpPr>
            <a:spLocks noGrp="1"/>
          </p:cNvSpPr>
          <p:nvPr>
            <p:ph type="dt" sz="half" idx="10"/>
          </p:nvPr>
        </p:nvSpPr>
        <p:spPr/>
        <p:txBody>
          <a:bodyPr/>
          <a:lstStyle/>
          <a:p>
            <a:fld id="{97BEE461-4F81-4544-9672-B80C19B3BF60}" type="datetimeFigureOut">
              <a:rPr lang="ko-KR" altLang="en-US" smtClean="0"/>
              <a:t>2020-04-07</a:t>
            </a:fld>
            <a:endParaRPr lang="ko-KR" altLang="en-US"/>
          </a:p>
        </p:txBody>
      </p:sp>
      <p:sp>
        <p:nvSpPr>
          <p:cNvPr id="5" name="바닥글 개체 틀 4">
            <a:extLst>
              <a:ext uri="{FF2B5EF4-FFF2-40B4-BE49-F238E27FC236}">
                <a16:creationId xmlns:a16="http://schemas.microsoft.com/office/drawing/2014/main" id="{34590007-FECC-4471-ABDC-28BF5D7ABDD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1C4C046-212D-4720-9D8F-5A1EDF295CDA}"/>
              </a:ext>
            </a:extLst>
          </p:cNvPr>
          <p:cNvSpPr>
            <a:spLocks noGrp="1"/>
          </p:cNvSpPr>
          <p:nvPr>
            <p:ph type="sldNum" sz="quarter" idx="12"/>
          </p:nvPr>
        </p:nvSpPr>
        <p:spPr/>
        <p:txBody>
          <a:bodyPr/>
          <a:lstStyle/>
          <a:p>
            <a:fld id="{7952DA04-13CF-4F45-83A4-7C455C7E1AFA}" type="slidenum">
              <a:rPr lang="ko-KR" altLang="en-US" smtClean="0"/>
              <a:t>‹#›</a:t>
            </a:fld>
            <a:endParaRPr lang="ko-KR" altLang="en-US"/>
          </a:p>
        </p:txBody>
      </p:sp>
    </p:spTree>
    <p:extLst>
      <p:ext uri="{BB962C8B-B14F-4D97-AF65-F5344CB8AC3E}">
        <p14:creationId xmlns:p14="http://schemas.microsoft.com/office/powerpoint/2010/main" val="3779599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79364B8A-0A66-44DA-895C-471417C8D00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3776768D-4E5A-480D-AD8C-15DA7B39A0F1}"/>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48FEDD0-E517-4375-B0BA-114F22A88B13}"/>
              </a:ext>
            </a:extLst>
          </p:cNvPr>
          <p:cNvSpPr>
            <a:spLocks noGrp="1"/>
          </p:cNvSpPr>
          <p:nvPr>
            <p:ph type="dt" sz="half" idx="10"/>
          </p:nvPr>
        </p:nvSpPr>
        <p:spPr/>
        <p:txBody>
          <a:bodyPr/>
          <a:lstStyle/>
          <a:p>
            <a:fld id="{97BEE461-4F81-4544-9672-B80C19B3BF60}" type="datetimeFigureOut">
              <a:rPr lang="ko-KR" altLang="en-US" smtClean="0"/>
              <a:t>2020-04-07</a:t>
            </a:fld>
            <a:endParaRPr lang="ko-KR" altLang="en-US"/>
          </a:p>
        </p:txBody>
      </p:sp>
      <p:sp>
        <p:nvSpPr>
          <p:cNvPr id="5" name="바닥글 개체 틀 4">
            <a:extLst>
              <a:ext uri="{FF2B5EF4-FFF2-40B4-BE49-F238E27FC236}">
                <a16:creationId xmlns:a16="http://schemas.microsoft.com/office/drawing/2014/main" id="{30F1A371-61EC-4553-B062-50F591336CA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D702F7E-6EB7-4461-A484-698273539F3B}"/>
              </a:ext>
            </a:extLst>
          </p:cNvPr>
          <p:cNvSpPr>
            <a:spLocks noGrp="1"/>
          </p:cNvSpPr>
          <p:nvPr>
            <p:ph type="sldNum" sz="quarter" idx="12"/>
          </p:nvPr>
        </p:nvSpPr>
        <p:spPr/>
        <p:txBody>
          <a:bodyPr/>
          <a:lstStyle/>
          <a:p>
            <a:fld id="{7952DA04-13CF-4F45-83A4-7C455C7E1AFA}" type="slidenum">
              <a:rPr lang="ko-KR" altLang="en-US" smtClean="0"/>
              <a:t>‹#›</a:t>
            </a:fld>
            <a:endParaRPr lang="ko-KR" altLang="en-US"/>
          </a:p>
        </p:txBody>
      </p:sp>
    </p:spTree>
    <p:extLst>
      <p:ext uri="{BB962C8B-B14F-4D97-AF65-F5344CB8AC3E}">
        <p14:creationId xmlns:p14="http://schemas.microsoft.com/office/powerpoint/2010/main" val="2610996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E95560-79CD-45C1-8B3D-AFDA7FF212D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9066580-39A7-4527-B989-FDD9EC91BB4F}"/>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BB492D9-DAEA-4382-9EE2-F54569EBAF45}"/>
              </a:ext>
            </a:extLst>
          </p:cNvPr>
          <p:cNvSpPr>
            <a:spLocks noGrp="1"/>
          </p:cNvSpPr>
          <p:nvPr>
            <p:ph type="dt" sz="half" idx="10"/>
          </p:nvPr>
        </p:nvSpPr>
        <p:spPr/>
        <p:txBody>
          <a:bodyPr/>
          <a:lstStyle/>
          <a:p>
            <a:fld id="{97BEE461-4F81-4544-9672-B80C19B3BF60}" type="datetimeFigureOut">
              <a:rPr lang="ko-KR" altLang="en-US" smtClean="0"/>
              <a:t>2020-04-07</a:t>
            </a:fld>
            <a:endParaRPr lang="ko-KR" altLang="en-US"/>
          </a:p>
        </p:txBody>
      </p:sp>
      <p:sp>
        <p:nvSpPr>
          <p:cNvPr id="5" name="바닥글 개체 틀 4">
            <a:extLst>
              <a:ext uri="{FF2B5EF4-FFF2-40B4-BE49-F238E27FC236}">
                <a16:creationId xmlns:a16="http://schemas.microsoft.com/office/drawing/2014/main" id="{BAE037E2-7F37-458C-B0E4-CADC87BC0B6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CDC5832-3189-444E-9C24-CA7925816CB4}"/>
              </a:ext>
            </a:extLst>
          </p:cNvPr>
          <p:cNvSpPr>
            <a:spLocks noGrp="1"/>
          </p:cNvSpPr>
          <p:nvPr>
            <p:ph type="sldNum" sz="quarter" idx="12"/>
          </p:nvPr>
        </p:nvSpPr>
        <p:spPr/>
        <p:txBody>
          <a:bodyPr/>
          <a:lstStyle/>
          <a:p>
            <a:fld id="{7952DA04-13CF-4F45-83A4-7C455C7E1AFA}" type="slidenum">
              <a:rPr lang="ko-KR" altLang="en-US" smtClean="0"/>
              <a:t>‹#›</a:t>
            </a:fld>
            <a:endParaRPr lang="ko-KR" altLang="en-US"/>
          </a:p>
        </p:txBody>
      </p:sp>
    </p:spTree>
    <p:extLst>
      <p:ext uri="{BB962C8B-B14F-4D97-AF65-F5344CB8AC3E}">
        <p14:creationId xmlns:p14="http://schemas.microsoft.com/office/powerpoint/2010/main" val="3996471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209916F-8630-4D57-B254-D78F24309C12}"/>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BC71ADBE-4F9C-4EEF-84AD-F7395E03F6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CAC7F4E9-23B9-49E1-AB7C-57422B2E3548}"/>
              </a:ext>
            </a:extLst>
          </p:cNvPr>
          <p:cNvSpPr>
            <a:spLocks noGrp="1"/>
          </p:cNvSpPr>
          <p:nvPr>
            <p:ph type="dt" sz="half" idx="10"/>
          </p:nvPr>
        </p:nvSpPr>
        <p:spPr/>
        <p:txBody>
          <a:bodyPr/>
          <a:lstStyle/>
          <a:p>
            <a:fld id="{97BEE461-4F81-4544-9672-B80C19B3BF60}" type="datetimeFigureOut">
              <a:rPr lang="ko-KR" altLang="en-US" smtClean="0"/>
              <a:t>2020-04-07</a:t>
            </a:fld>
            <a:endParaRPr lang="ko-KR" altLang="en-US"/>
          </a:p>
        </p:txBody>
      </p:sp>
      <p:sp>
        <p:nvSpPr>
          <p:cNvPr id="5" name="바닥글 개체 틀 4">
            <a:extLst>
              <a:ext uri="{FF2B5EF4-FFF2-40B4-BE49-F238E27FC236}">
                <a16:creationId xmlns:a16="http://schemas.microsoft.com/office/drawing/2014/main" id="{74018FDA-0D49-4D5B-8F00-0A356973CCD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A3662C2-A086-495F-8167-8CA58C668DED}"/>
              </a:ext>
            </a:extLst>
          </p:cNvPr>
          <p:cNvSpPr>
            <a:spLocks noGrp="1"/>
          </p:cNvSpPr>
          <p:nvPr>
            <p:ph type="sldNum" sz="quarter" idx="12"/>
          </p:nvPr>
        </p:nvSpPr>
        <p:spPr/>
        <p:txBody>
          <a:bodyPr/>
          <a:lstStyle/>
          <a:p>
            <a:fld id="{7952DA04-13CF-4F45-83A4-7C455C7E1AFA}" type="slidenum">
              <a:rPr lang="ko-KR" altLang="en-US" smtClean="0"/>
              <a:t>‹#›</a:t>
            </a:fld>
            <a:endParaRPr lang="ko-KR" altLang="en-US"/>
          </a:p>
        </p:txBody>
      </p:sp>
    </p:spTree>
    <p:extLst>
      <p:ext uri="{BB962C8B-B14F-4D97-AF65-F5344CB8AC3E}">
        <p14:creationId xmlns:p14="http://schemas.microsoft.com/office/powerpoint/2010/main" val="3757612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CCD3B0D-6B72-4E9B-BDF7-B0BFEFE67B83}"/>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423B38AF-750A-471B-8B34-F2742CFEB63B}"/>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32372C25-E92D-45C0-98EF-75F079F2667D}"/>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F7E107B7-49ED-4F95-84D2-AD49DD1BCA33}"/>
              </a:ext>
            </a:extLst>
          </p:cNvPr>
          <p:cNvSpPr>
            <a:spLocks noGrp="1"/>
          </p:cNvSpPr>
          <p:nvPr>
            <p:ph type="dt" sz="half" idx="10"/>
          </p:nvPr>
        </p:nvSpPr>
        <p:spPr/>
        <p:txBody>
          <a:bodyPr/>
          <a:lstStyle/>
          <a:p>
            <a:fld id="{97BEE461-4F81-4544-9672-B80C19B3BF60}" type="datetimeFigureOut">
              <a:rPr lang="ko-KR" altLang="en-US" smtClean="0"/>
              <a:t>2020-04-07</a:t>
            </a:fld>
            <a:endParaRPr lang="ko-KR" altLang="en-US"/>
          </a:p>
        </p:txBody>
      </p:sp>
      <p:sp>
        <p:nvSpPr>
          <p:cNvPr id="6" name="바닥글 개체 틀 5">
            <a:extLst>
              <a:ext uri="{FF2B5EF4-FFF2-40B4-BE49-F238E27FC236}">
                <a16:creationId xmlns:a16="http://schemas.microsoft.com/office/drawing/2014/main" id="{66800516-1747-4680-A6F7-A3A3FFF9EB9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ED1A377-BD8F-4834-AF7A-83B320365BA8}"/>
              </a:ext>
            </a:extLst>
          </p:cNvPr>
          <p:cNvSpPr>
            <a:spLocks noGrp="1"/>
          </p:cNvSpPr>
          <p:nvPr>
            <p:ph type="sldNum" sz="quarter" idx="12"/>
          </p:nvPr>
        </p:nvSpPr>
        <p:spPr/>
        <p:txBody>
          <a:bodyPr/>
          <a:lstStyle/>
          <a:p>
            <a:fld id="{7952DA04-13CF-4F45-83A4-7C455C7E1AFA}" type="slidenum">
              <a:rPr lang="ko-KR" altLang="en-US" smtClean="0"/>
              <a:t>‹#›</a:t>
            </a:fld>
            <a:endParaRPr lang="ko-KR" altLang="en-US"/>
          </a:p>
        </p:txBody>
      </p:sp>
    </p:spTree>
    <p:extLst>
      <p:ext uri="{BB962C8B-B14F-4D97-AF65-F5344CB8AC3E}">
        <p14:creationId xmlns:p14="http://schemas.microsoft.com/office/powerpoint/2010/main" val="1734330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1240AA2-B8B5-4C77-9758-A1873134704D}"/>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30C1775B-F7CC-4DC2-8219-00BF004958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2AB85B87-ED7C-4870-BFBF-80C774CC405C}"/>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7316DD59-9887-40F6-9EED-188B68B9EA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0D67CFDD-37BD-401A-86FF-2786F239F9FE}"/>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808CC6CC-692E-4769-8F8E-04F79CB3820B}"/>
              </a:ext>
            </a:extLst>
          </p:cNvPr>
          <p:cNvSpPr>
            <a:spLocks noGrp="1"/>
          </p:cNvSpPr>
          <p:nvPr>
            <p:ph type="dt" sz="half" idx="10"/>
          </p:nvPr>
        </p:nvSpPr>
        <p:spPr/>
        <p:txBody>
          <a:bodyPr/>
          <a:lstStyle/>
          <a:p>
            <a:fld id="{97BEE461-4F81-4544-9672-B80C19B3BF60}" type="datetimeFigureOut">
              <a:rPr lang="ko-KR" altLang="en-US" smtClean="0"/>
              <a:t>2020-04-07</a:t>
            </a:fld>
            <a:endParaRPr lang="ko-KR" altLang="en-US"/>
          </a:p>
        </p:txBody>
      </p:sp>
      <p:sp>
        <p:nvSpPr>
          <p:cNvPr id="8" name="바닥글 개체 틀 7">
            <a:extLst>
              <a:ext uri="{FF2B5EF4-FFF2-40B4-BE49-F238E27FC236}">
                <a16:creationId xmlns:a16="http://schemas.microsoft.com/office/drawing/2014/main" id="{FADCD8A9-3988-451D-A1D1-76418E46DF81}"/>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340F7428-70C0-4FF5-BEE7-1CC8C3CFC960}"/>
              </a:ext>
            </a:extLst>
          </p:cNvPr>
          <p:cNvSpPr>
            <a:spLocks noGrp="1"/>
          </p:cNvSpPr>
          <p:nvPr>
            <p:ph type="sldNum" sz="quarter" idx="12"/>
          </p:nvPr>
        </p:nvSpPr>
        <p:spPr/>
        <p:txBody>
          <a:bodyPr/>
          <a:lstStyle/>
          <a:p>
            <a:fld id="{7952DA04-13CF-4F45-83A4-7C455C7E1AFA}" type="slidenum">
              <a:rPr lang="ko-KR" altLang="en-US" smtClean="0"/>
              <a:t>‹#›</a:t>
            </a:fld>
            <a:endParaRPr lang="ko-KR" altLang="en-US"/>
          </a:p>
        </p:txBody>
      </p:sp>
    </p:spTree>
    <p:extLst>
      <p:ext uri="{BB962C8B-B14F-4D97-AF65-F5344CB8AC3E}">
        <p14:creationId xmlns:p14="http://schemas.microsoft.com/office/powerpoint/2010/main" val="2649744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072007-DBEF-4F7F-89AE-459880E5A385}"/>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72C15165-AEA2-4E97-8D55-858F9E3A248C}"/>
              </a:ext>
            </a:extLst>
          </p:cNvPr>
          <p:cNvSpPr>
            <a:spLocks noGrp="1"/>
          </p:cNvSpPr>
          <p:nvPr>
            <p:ph type="dt" sz="half" idx="10"/>
          </p:nvPr>
        </p:nvSpPr>
        <p:spPr/>
        <p:txBody>
          <a:bodyPr/>
          <a:lstStyle/>
          <a:p>
            <a:fld id="{97BEE461-4F81-4544-9672-B80C19B3BF60}" type="datetimeFigureOut">
              <a:rPr lang="ko-KR" altLang="en-US" smtClean="0"/>
              <a:t>2020-04-07</a:t>
            </a:fld>
            <a:endParaRPr lang="ko-KR" altLang="en-US"/>
          </a:p>
        </p:txBody>
      </p:sp>
      <p:sp>
        <p:nvSpPr>
          <p:cNvPr id="4" name="바닥글 개체 틀 3">
            <a:extLst>
              <a:ext uri="{FF2B5EF4-FFF2-40B4-BE49-F238E27FC236}">
                <a16:creationId xmlns:a16="http://schemas.microsoft.com/office/drawing/2014/main" id="{FCC2E331-84C8-4584-9811-BD4713CA6578}"/>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169DDAA7-4172-473F-8FDE-457BD4929555}"/>
              </a:ext>
            </a:extLst>
          </p:cNvPr>
          <p:cNvSpPr>
            <a:spLocks noGrp="1"/>
          </p:cNvSpPr>
          <p:nvPr>
            <p:ph type="sldNum" sz="quarter" idx="12"/>
          </p:nvPr>
        </p:nvSpPr>
        <p:spPr/>
        <p:txBody>
          <a:bodyPr/>
          <a:lstStyle/>
          <a:p>
            <a:fld id="{7952DA04-13CF-4F45-83A4-7C455C7E1AFA}" type="slidenum">
              <a:rPr lang="ko-KR" altLang="en-US" smtClean="0"/>
              <a:t>‹#›</a:t>
            </a:fld>
            <a:endParaRPr lang="ko-KR" altLang="en-US"/>
          </a:p>
        </p:txBody>
      </p:sp>
    </p:spTree>
    <p:extLst>
      <p:ext uri="{BB962C8B-B14F-4D97-AF65-F5344CB8AC3E}">
        <p14:creationId xmlns:p14="http://schemas.microsoft.com/office/powerpoint/2010/main" val="215222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174FECF6-6EB4-4490-B38A-3392F2707D10}"/>
              </a:ext>
            </a:extLst>
          </p:cNvPr>
          <p:cNvSpPr>
            <a:spLocks noGrp="1"/>
          </p:cNvSpPr>
          <p:nvPr>
            <p:ph type="dt" sz="half" idx="10"/>
          </p:nvPr>
        </p:nvSpPr>
        <p:spPr/>
        <p:txBody>
          <a:bodyPr/>
          <a:lstStyle/>
          <a:p>
            <a:fld id="{97BEE461-4F81-4544-9672-B80C19B3BF60}" type="datetimeFigureOut">
              <a:rPr lang="ko-KR" altLang="en-US" smtClean="0"/>
              <a:t>2020-04-07</a:t>
            </a:fld>
            <a:endParaRPr lang="ko-KR" altLang="en-US"/>
          </a:p>
        </p:txBody>
      </p:sp>
      <p:sp>
        <p:nvSpPr>
          <p:cNvPr id="3" name="바닥글 개체 틀 2">
            <a:extLst>
              <a:ext uri="{FF2B5EF4-FFF2-40B4-BE49-F238E27FC236}">
                <a16:creationId xmlns:a16="http://schemas.microsoft.com/office/drawing/2014/main" id="{7E596BF3-257F-47D5-AB57-A9CF132687E5}"/>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C6E1F20A-4E12-4864-A8E6-E259714D0E21}"/>
              </a:ext>
            </a:extLst>
          </p:cNvPr>
          <p:cNvSpPr>
            <a:spLocks noGrp="1"/>
          </p:cNvSpPr>
          <p:nvPr>
            <p:ph type="sldNum" sz="quarter" idx="12"/>
          </p:nvPr>
        </p:nvSpPr>
        <p:spPr/>
        <p:txBody>
          <a:bodyPr/>
          <a:lstStyle/>
          <a:p>
            <a:fld id="{7952DA04-13CF-4F45-83A4-7C455C7E1AFA}" type="slidenum">
              <a:rPr lang="ko-KR" altLang="en-US" smtClean="0"/>
              <a:t>‹#›</a:t>
            </a:fld>
            <a:endParaRPr lang="ko-KR" altLang="en-US"/>
          </a:p>
        </p:txBody>
      </p:sp>
    </p:spTree>
    <p:extLst>
      <p:ext uri="{BB962C8B-B14F-4D97-AF65-F5344CB8AC3E}">
        <p14:creationId xmlns:p14="http://schemas.microsoft.com/office/powerpoint/2010/main" val="2382240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DF21F3-8A64-4F26-AADC-07C3B1315F9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75942713-5C1C-431F-BCDB-DA4E236164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90469CB8-F85C-443C-81F2-CE8B260985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C8A92A43-C246-4515-BFCE-7EF0AF2D95C7}"/>
              </a:ext>
            </a:extLst>
          </p:cNvPr>
          <p:cNvSpPr>
            <a:spLocks noGrp="1"/>
          </p:cNvSpPr>
          <p:nvPr>
            <p:ph type="dt" sz="half" idx="10"/>
          </p:nvPr>
        </p:nvSpPr>
        <p:spPr/>
        <p:txBody>
          <a:bodyPr/>
          <a:lstStyle/>
          <a:p>
            <a:fld id="{97BEE461-4F81-4544-9672-B80C19B3BF60}" type="datetimeFigureOut">
              <a:rPr lang="ko-KR" altLang="en-US" smtClean="0"/>
              <a:t>2020-04-07</a:t>
            </a:fld>
            <a:endParaRPr lang="ko-KR" altLang="en-US"/>
          </a:p>
        </p:txBody>
      </p:sp>
      <p:sp>
        <p:nvSpPr>
          <p:cNvPr id="6" name="바닥글 개체 틀 5">
            <a:extLst>
              <a:ext uri="{FF2B5EF4-FFF2-40B4-BE49-F238E27FC236}">
                <a16:creationId xmlns:a16="http://schemas.microsoft.com/office/drawing/2014/main" id="{169354A7-BD8B-415B-B5C8-9D7E4A407CA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BA44938-28E1-41D6-A181-E1E19A293E64}"/>
              </a:ext>
            </a:extLst>
          </p:cNvPr>
          <p:cNvSpPr>
            <a:spLocks noGrp="1"/>
          </p:cNvSpPr>
          <p:nvPr>
            <p:ph type="sldNum" sz="quarter" idx="12"/>
          </p:nvPr>
        </p:nvSpPr>
        <p:spPr/>
        <p:txBody>
          <a:bodyPr/>
          <a:lstStyle/>
          <a:p>
            <a:fld id="{7952DA04-13CF-4F45-83A4-7C455C7E1AFA}" type="slidenum">
              <a:rPr lang="ko-KR" altLang="en-US" smtClean="0"/>
              <a:t>‹#›</a:t>
            </a:fld>
            <a:endParaRPr lang="ko-KR" altLang="en-US"/>
          </a:p>
        </p:txBody>
      </p:sp>
    </p:spTree>
    <p:extLst>
      <p:ext uri="{BB962C8B-B14F-4D97-AF65-F5344CB8AC3E}">
        <p14:creationId xmlns:p14="http://schemas.microsoft.com/office/powerpoint/2010/main" val="2841244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EA64FC3-0CBA-440E-B2A4-C8DCDB76E8E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D46B990C-B45E-4DC1-8B80-5EE414EF4D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8624D6AB-1539-4A08-A2E6-D46E444FF1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B46D862-E3F3-49A3-9F54-FC368FAD3983}"/>
              </a:ext>
            </a:extLst>
          </p:cNvPr>
          <p:cNvSpPr>
            <a:spLocks noGrp="1"/>
          </p:cNvSpPr>
          <p:nvPr>
            <p:ph type="dt" sz="half" idx="10"/>
          </p:nvPr>
        </p:nvSpPr>
        <p:spPr/>
        <p:txBody>
          <a:bodyPr/>
          <a:lstStyle/>
          <a:p>
            <a:fld id="{97BEE461-4F81-4544-9672-B80C19B3BF60}" type="datetimeFigureOut">
              <a:rPr lang="ko-KR" altLang="en-US" smtClean="0"/>
              <a:t>2020-04-07</a:t>
            </a:fld>
            <a:endParaRPr lang="ko-KR" altLang="en-US"/>
          </a:p>
        </p:txBody>
      </p:sp>
      <p:sp>
        <p:nvSpPr>
          <p:cNvPr id="6" name="바닥글 개체 틀 5">
            <a:extLst>
              <a:ext uri="{FF2B5EF4-FFF2-40B4-BE49-F238E27FC236}">
                <a16:creationId xmlns:a16="http://schemas.microsoft.com/office/drawing/2014/main" id="{35C0E03C-E9FB-4F97-878F-FD4BA23251C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610DA8A-5B62-4EB5-B15C-DDBB8A581FE3}"/>
              </a:ext>
            </a:extLst>
          </p:cNvPr>
          <p:cNvSpPr>
            <a:spLocks noGrp="1"/>
          </p:cNvSpPr>
          <p:nvPr>
            <p:ph type="sldNum" sz="quarter" idx="12"/>
          </p:nvPr>
        </p:nvSpPr>
        <p:spPr/>
        <p:txBody>
          <a:bodyPr/>
          <a:lstStyle/>
          <a:p>
            <a:fld id="{7952DA04-13CF-4F45-83A4-7C455C7E1AFA}" type="slidenum">
              <a:rPr lang="ko-KR" altLang="en-US" smtClean="0"/>
              <a:t>‹#›</a:t>
            </a:fld>
            <a:endParaRPr lang="ko-KR" altLang="en-US"/>
          </a:p>
        </p:txBody>
      </p:sp>
    </p:spTree>
    <p:extLst>
      <p:ext uri="{BB962C8B-B14F-4D97-AF65-F5344CB8AC3E}">
        <p14:creationId xmlns:p14="http://schemas.microsoft.com/office/powerpoint/2010/main" val="1858745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9D18E301-5B0E-4A03-875A-B92FC9794C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196AC3D-0414-4E48-8CF2-201FE1693A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6B99084-7221-47FF-B6D1-8ADAA57538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BEE461-4F81-4544-9672-B80C19B3BF60}" type="datetimeFigureOut">
              <a:rPr lang="ko-KR" altLang="en-US" smtClean="0"/>
              <a:t>2020-04-07</a:t>
            </a:fld>
            <a:endParaRPr lang="ko-KR" altLang="en-US"/>
          </a:p>
        </p:txBody>
      </p:sp>
      <p:sp>
        <p:nvSpPr>
          <p:cNvPr id="5" name="바닥글 개체 틀 4">
            <a:extLst>
              <a:ext uri="{FF2B5EF4-FFF2-40B4-BE49-F238E27FC236}">
                <a16:creationId xmlns:a16="http://schemas.microsoft.com/office/drawing/2014/main" id="{1BEDBD52-7C06-4ABA-B9C3-CFDB19AC82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9A8E3D14-4495-40A8-B1F5-D5B59E5CA9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52DA04-13CF-4F45-83A4-7C455C7E1AFA}" type="slidenum">
              <a:rPr lang="ko-KR" altLang="en-US" smtClean="0"/>
              <a:t>‹#›</a:t>
            </a:fld>
            <a:endParaRPr lang="ko-KR" altLang="en-US"/>
          </a:p>
        </p:txBody>
      </p:sp>
    </p:spTree>
    <p:extLst>
      <p:ext uri="{BB962C8B-B14F-4D97-AF65-F5344CB8AC3E}">
        <p14:creationId xmlns:p14="http://schemas.microsoft.com/office/powerpoint/2010/main" val="1946526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제목 1">
            <a:extLst>
              <a:ext uri="{FF2B5EF4-FFF2-40B4-BE49-F238E27FC236}">
                <a16:creationId xmlns:a16="http://schemas.microsoft.com/office/drawing/2014/main" id="{A8C4FC14-7F6A-42D8-92E9-0289F3C5EB2D}"/>
              </a:ext>
            </a:extLst>
          </p:cNvPr>
          <p:cNvSpPr>
            <a:spLocks noGrp="1"/>
          </p:cNvSpPr>
          <p:nvPr>
            <p:ph type="ctrTitle"/>
          </p:nvPr>
        </p:nvSpPr>
        <p:spPr>
          <a:xfrm>
            <a:off x="838199" y="4525347"/>
            <a:ext cx="6801321" cy="1737360"/>
          </a:xfrm>
        </p:spPr>
        <p:txBody>
          <a:bodyPr anchor="ctr">
            <a:normAutofit/>
          </a:bodyPr>
          <a:lstStyle/>
          <a:p>
            <a:pPr algn="r"/>
            <a:r>
              <a:rPr lang="en-US" altLang="ko-KR"/>
              <a:t>Movie</a:t>
            </a:r>
            <a:r>
              <a:rPr lang="ko-KR" altLang="en-US"/>
              <a:t> </a:t>
            </a:r>
            <a:r>
              <a:rPr lang="en-US" altLang="ko-KR"/>
              <a:t>script Text Analysis</a:t>
            </a:r>
            <a:endParaRPr lang="ko-KR" altLang="en-US"/>
          </a:p>
        </p:txBody>
      </p:sp>
      <p:sp>
        <p:nvSpPr>
          <p:cNvPr id="3" name="부제목 2">
            <a:extLst>
              <a:ext uri="{FF2B5EF4-FFF2-40B4-BE49-F238E27FC236}">
                <a16:creationId xmlns:a16="http://schemas.microsoft.com/office/drawing/2014/main" id="{B00129E9-6A9B-4055-B16A-EC4FE7B2FAB7}"/>
              </a:ext>
            </a:extLst>
          </p:cNvPr>
          <p:cNvSpPr>
            <a:spLocks noGrp="1"/>
          </p:cNvSpPr>
          <p:nvPr>
            <p:ph type="subTitle" idx="1"/>
          </p:nvPr>
        </p:nvSpPr>
        <p:spPr>
          <a:xfrm>
            <a:off x="7961258" y="4525347"/>
            <a:ext cx="3258675" cy="1737360"/>
          </a:xfrm>
        </p:spPr>
        <p:txBody>
          <a:bodyPr anchor="ctr">
            <a:normAutofit/>
          </a:bodyPr>
          <a:lstStyle/>
          <a:p>
            <a:pPr algn="l"/>
            <a:r>
              <a:rPr lang="en-US" altLang="ko-KR"/>
              <a:t>20186663 </a:t>
            </a:r>
            <a:r>
              <a:rPr lang="ko-KR" altLang="en-US"/>
              <a:t>전찬웅</a:t>
            </a:r>
          </a:p>
        </p:txBody>
      </p:sp>
      <p:sp>
        <p:nvSpPr>
          <p:cNvPr id="17"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714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제목 1">
            <a:extLst>
              <a:ext uri="{FF2B5EF4-FFF2-40B4-BE49-F238E27FC236}">
                <a16:creationId xmlns:a16="http://schemas.microsoft.com/office/drawing/2014/main" id="{FD846A4C-32CF-4710-89BF-F83D801D8D8F}"/>
              </a:ext>
            </a:extLst>
          </p:cNvPr>
          <p:cNvSpPr>
            <a:spLocks noGrp="1"/>
          </p:cNvSpPr>
          <p:nvPr>
            <p:ph type="title"/>
          </p:nvPr>
        </p:nvSpPr>
        <p:spPr>
          <a:xfrm>
            <a:off x="838200" y="1412488"/>
            <a:ext cx="2899189" cy="4363844"/>
          </a:xfrm>
        </p:spPr>
        <p:txBody>
          <a:bodyPr anchor="t">
            <a:normAutofit/>
          </a:bodyPr>
          <a:lstStyle/>
          <a:p>
            <a:r>
              <a:rPr lang="en-US" altLang="ko-KR" sz="4000">
                <a:solidFill>
                  <a:srgbClr val="FFFFFF"/>
                </a:solidFill>
              </a:rPr>
              <a:t>What kind of movies?</a:t>
            </a:r>
            <a:endParaRPr lang="ko-KR" altLang="en-US" sz="4000">
              <a:solidFill>
                <a:srgbClr val="FFFFFF"/>
              </a:solidFill>
            </a:endParaRPr>
          </a:p>
        </p:txBody>
      </p:sp>
      <p:cxnSp>
        <p:nvCxnSpPr>
          <p:cNvPr id="12" name="Straight Connector 11">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2012년을 맞아 다시 보는 영화 &lt;2012&gt;">
            <a:extLst>
              <a:ext uri="{FF2B5EF4-FFF2-40B4-BE49-F238E27FC236}">
                <a16:creationId xmlns:a16="http://schemas.microsoft.com/office/drawing/2014/main" id="{83CDCA37-4C6A-4FCB-8E3A-86DF93FFF0D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640527" y="671195"/>
            <a:ext cx="2909358" cy="43640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쥬라기 공원 (영화) - 위키백과, 우리 모두의 백과사전">
            <a:extLst>
              <a:ext uri="{FF2B5EF4-FFF2-40B4-BE49-F238E27FC236}">
                <a16:creationId xmlns:a16="http://schemas.microsoft.com/office/drawing/2014/main" id="{39D13D6B-B2E4-4571-8082-99E2523AB19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8636177" y="744642"/>
            <a:ext cx="2828571" cy="421714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A3D785B-0F5E-4D60-8B88-70DEFAA2958F}"/>
              </a:ext>
            </a:extLst>
          </p:cNvPr>
          <p:cNvSpPr txBox="1"/>
          <p:nvPr/>
        </p:nvSpPr>
        <p:spPr>
          <a:xfrm>
            <a:off x="8636177" y="5286375"/>
            <a:ext cx="2828571" cy="646331"/>
          </a:xfrm>
          <a:prstGeom prst="rect">
            <a:avLst/>
          </a:prstGeom>
          <a:noFill/>
        </p:spPr>
        <p:txBody>
          <a:bodyPr wrap="square" rtlCol="0">
            <a:spAutoFit/>
          </a:bodyPr>
          <a:lstStyle/>
          <a:p>
            <a:r>
              <a:rPr lang="en-US" altLang="ko-KR" dirty="0"/>
              <a:t>Title : </a:t>
            </a:r>
            <a:r>
              <a:rPr lang="en-US" altLang="ko-KR" b="1" dirty="0"/>
              <a:t>Jurassic Park</a:t>
            </a:r>
          </a:p>
          <a:p>
            <a:r>
              <a:rPr lang="en-US" altLang="ko-KR" dirty="0"/>
              <a:t>(Steven Allan Spielberg)</a:t>
            </a:r>
            <a:endParaRPr lang="ko-KR" altLang="en-US" dirty="0"/>
          </a:p>
        </p:txBody>
      </p:sp>
      <p:sp>
        <p:nvSpPr>
          <p:cNvPr id="8" name="TextBox 7">
            <a:extLst>
              <a:ext uri="{FF2B5EF4-FFF2-40B4-BE49-F238E27FC236}">
                <a16:creationId xmlns:a16="http://schemas.microsoft.com/office/drawing/2014/main" id="{DE6A00F9-D7F0-459C-B75F-B077E57D6219}"/>
              </a:ext>
            </a:extLst>
          </p:cNvPr>
          <p:cNvSpPr txBox="1"/>
          <p:nvPr/>
        </p:nvSpPr>
        <p:spPr>
          <a:xfrm>
            <a:off x="4640527" y="5286375"/>
            <a:ext cx="2909358" cy="646331"/>
          </a:xfrm>
          <a:prstGeom prst="rect">
            <a:avLst/>
          </a:prstGeom>
          <a:noFill/>
        </p:spPr>
        <p:txBody>
          <a:bodyPr wrap="square" rtlCol="0">
            <a:spAutoFit/>
          </a:bodyPr>
          <a:lstStyle/>
          <a:p>
            <a:r>
              <a:rPr lang="en-US" altLang="ko-KR" dirty="0"/>
              <a:t>Title : </a:t>
            </a:r>
            <a:r>
              <a:rPr lang="en-US" altLang="ko-KR" b="1" dirty="0"/>
              <a:t>2012</a:t>
            </a:r>
          </a:p>
          <a:p>
            <a:r>
              <a:rPr lang="en-US" altLang="ko-KR" dirty="0"/>
              <a:t>( Roland Emmerich)</a:t>
            </a:r>
          </a:p>
        </p:txBody>
      </p:sp>
    </p:spTree>
    <p:extLst>
      <p:ext uri="{BB962C8B-B14F-4D97-AF65-F5344CB8AC3E}">
        <p14:creationId xmlns:p14="http://schemas.microsoft.com/office/powerpoint/2010/main" val="2731289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7A097422-2C7E-4F55-822A-00FD01B15E0C}"/>
              </a:ext>
            </a:extLst>
          </p:cNvPr>
          <p:cNvSpPr>
            <a:spLocks noGrp="1"/>
          </p:cNvSpPr>
          <p:nvPr>
            <p:ph type="title"/>
          </p:nvPr>
        </p:nvSpPr>
        <p:spPr/>
        <p:txBody>
          <a:bodyPr/>
          <a:lstStyle/>
          <a:p>
            <a:pPr algn="ctr"/>
            <a:r>
              <a:rPr lang="en-US" altLang="ko-KR" b="1" dirty="0"/>
              <a:t>Hypothesis</a:t>
            </a:r>
            <a:endParaRPr lang="ko-KR" altLang="en-US" dirty="0"/>
          </a:p>
        </p:txBody>
      </p:sp>
      <p:sp>
        <p:nvSpPr>
          <p:cNvPr id="6" name="내용 개체 틀 5">
            <a:extLst>
              <a:ext uri="{FF2B5EF4-FFF2-40B4-BE49-F238E27FC236}">
                <a16:creationId xmlns:a16="http://schemas.microsoft.com/office/drawing/2014/main" id="{C35AFC75-1A2D-438A-A3A7-EC3CA114DF7E}"/>
              </a:ext>
            </a:extLst>
          </p:cNvPr>
          <p:cNvSpPr>
            <a:spLocks noGrp="1"/>
          </p:cNvSpPr>
          <p:nvPr>
            <p:ph idx="1"/>
          </p:nvPr>
        </p:nvSpPr>
        <p:spPr/>
        <p:txBody>
          <a:bodyPr/>
          <a:lstStyle/>
          <a:p>
            <a:r>
              <a:rPr lang="en-US" altLang="ko-KR" dirty="0"/>
              <a:t>I think that depending on director, story and background (and so on)…,movie “2012” has specific name of Natural Disasters(like earthquake..), but movie “Jurassic Park” has another kind of specific name like dinosaur(T-rex…)</a:t>
            </a:r>
          </a:p>
          <a:p>
            <a:r>
              <a:rPr lang="en-US" altLang="ko-KR" b="1" i="1" dirty="0"/>
              <a:t>So</a:t>
            </a:r>
            <a:r>
              <a:rPr lang="en-US" altLang="ko-KR" dirty="0"/>
              <a:t> </a:t>
            </a:r>
            <a:r>
              <a:rPr lang="en-US" altLang="ko-KR" b="1" i="1" dirty="0"/>
              <a:t>the words in “2012" movies are different from those in “Jurassic Park".</a:t>
            </a:r>
            <a:endParaRPr lang="en-US" altLang="ko-KR" dirty="0"/>
          </a:p>
        </p:txBody>
      </p:sp>
    </p:spTree>
    <p:extLst>
      <p:ext uri="{BB962C8B-B14F-4D97-AF65-F5344CB8AC3E}">
        <p14:creationId xmlns:p14="http://schemas.microsoft.com/office/powerpoint/2010/main" val="1172564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6D66F3-A055-4D5F-AAFA-274A7220698C}"/>
              </a:ext>
            </a:extLst>
          </p:cNvPr>
          <p:cNvSpPr>
            <a:spLocks noGrp="1"/>
          </p:cNvSpPr>
          <p:nvPr>
            <p:ph type="title"/>
          </p:nvPr>
        </p:nvSpPr>
        <p:spPr/>
        <p:txBody>
          <a:bodyPr/>
          <a:lstStyle/>
          <a:p>
            <a:pPr algn="ctr"/>
            <a:r>
              <a:rPr lang="en-US" altLang="ko-KR" dirty="0"/>
              <a:t>Text analysis</a:t>
            </a:r>
            <a:endParaRPr lang="ko-KR" altLang="en-US" dirty="0"/>
          </a:p>
        </p:txBody>
      </p:sp>
      <p:sp>
        <p:nvSpPr>
          <p:cNvPr id="3" name="내용 개체 틀 2">
            <a:extLst>
              <a:ext uri="{FF2B5EF4-FFF2-40B4-BE49-F238E27FC236}">
                <a16:creationId xmlns:a16="http://schemas.microsoft.com/office/drawing/2014/main" id="{6E8C73B5-613E-470F-9F63-C3ACA0946510}"/>
              </a:ext>
            </a:extLst>
          </p:cNvPr>
          <p:cNvSpPr>
            <a:spLocks noGrp="1"/>
          </p:cNvSpPr>
          <p:nvPr>
            <p:ph idx="1"/>
          </p:nvPr>
        </p:nvSpPr>
        <p:spPr/>
        <p:txBody>
          <a:bodyPr/>
          <a:lstStyle/>
          <a:p>
            <a:r>
              <a:rPr lang="en-US" altLang="ko-KR" dirty="0"/>
              <a:t>I use Python in </a:t>
            </a:r>
            <a:r>
              <a:rPr lang="en-US" altLang="ko-KR" dirty="0" err="1"/>
              <a:t>Jupyter</a:t>
            </a:r>
            <a:r>
              <a:rPr lang="en-US" altLang="ko-KR" dirty="0"/>
              <a:t> notebook.</a:t>
            </a:r>
            <a:endParaRPr lang="ko-KR" altLang="en-US" dirty="0"/>
          </a:p>
        </p:txBody>
      </p:sp>
    </p:spTree>
    <p:extLst>
      <p:ext uri="{BB962C8B-B14F-4D97-AF65-F5344CB8AC3E}">
        <p14:creationId xmlns:p14="http://schemas.microsoft.com/office/powerpoint/2010/main" val="3131473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D4EC3D37-257F-4706-A605-3D84FC7EF56E}"/>
              </a:ext>
            </a:extLst>
          </p:cNvPr>
          <p:cNvSpPr>
            <a:spLocks noGrp="1"/>
          </p:cNvSpPr>
          <p:nvPr>
            <p:ph type="title"/>
          </p:nvPr>
        </p:nvSpPr>
        <p:spPr/>
        <p:txBody>
          <a:bodyPr/>
          <a:lstStyle/>
          <a:p>
            <a:r>
              <a:rPr lang="en-US" altLang="ko-KR" dirty="0"/>
              <a:t>Word distribution Graph</a:t>
            </a:r>
            <a:endParaRPr lang="ko-KR" altLang="en-US" dirty="0"/>
          </a:p>
        </p:txBody>
      </p:sp>
      <p:sp>
        <p:nvSpPr>
          <p:cNvPr id="5" name="텍스트 개체 틀 4">
            <a:extLst>
              <a:ext uri="{FF2B5EF4-FFF2-40B4-BE49-F238E27FC236}">
                <a16:creationId xmlns:a16="http://schemas.microsoft.com/office/drawing/2014/main" id="{F7E730E9-0F2D-44EE-ACDC-1CDE710B41E4}"/>
              </a:ext>
            </a:extLst>
          </p:cNvPr>
          <p:cNvSpPr>
            <a:spLocks noGrp="1"/>
          </p:cNvSpPr>
          <p:nvPr>
            <p:ph type="body" idx="1"/>
          </p:nvPr>
        </p:nvSpPr>
        <p:spPr/>
        <p:txBody>
          <a:bodyPr>
            <a:normAutofit/>
          </a:bodyPr>
          <a:lstStyle/>
          <a:p>
            <a:pPr algn="ctr"/>
            <a:r>
              <a:rPr lang="en-US" altLang="ko-KR" sz="4000" b="0" dirty="0"/>
              <a:t>2012</a:t>
            </a:r>
            <a:endParaRPr lang="ko-KR" altLang="en-US" sz="4000" b="0" dirty="0"/>
          </a:p>
        </p:txBody>
      </p:sp>
      <p:pic>
        <p:nvPicPr>
          <p:cNvPr id="10" name="내용 개체 틀 9">
            <a:extLst>
              <a:ext uri="{FF2B5EF4-FFF2-40B4-BE49-F238E27FC236}">
                <a16:creationId xmlns:a16="http://schemas.microsoft.com/office/drawing/2014/main" id="{A69DA6AB-5FB3-437D-BB93-DB535D05575B}"/>
              </a:ext>
            </a:extLst>
          </p:cNvPr>
          <p:cNvPicPr>
            <a:picLocks noGrp="1" noChangeAspect="1"/>
          </p:cNvPicPr>
          <p:nvPr>
            <p:ph sz="half" idx="2"/>
          </p:nvPr>
        </p:nvPicPr>
        <p:blipFill>
          <a:blip r:embed="rId2"/>
          <a:stretch>
            <a:fillRect/>
          </a:stretch>
        </p:blipFill>
        <p:spPr>
          <a:xfrm>
            <a:off x="1143214" y="3691964"/>
            <a:ext cx="4550933" cy="3166036"/>
          </a:xfrm>
          <a:prstGeom prst="rect">
            <a:avLst/>
          </a:prstGeom>
        </p:spPr>
      </p:pic>
      <p:sp>
        <p:nvSpPr>
          <p:cNvPr id="7" name="텍스트 개체 틀 6">
            <a:extLst>
              <a:ext uri="{FF2B5EF4-FFF2-40B4-BE49-F238E27FC236}">
                <a16:creationId xmlns:a16="http://schemas.microsoft.com/office/drawing/2014/main" id="{26D6BC49-31A7-4571-9A4A-96679247ED2A}"/>
              </a:ext>
            </a:extLst>
          </p:cNvPr>
          <p:cNvSpPr>
            <a:spLocks noGrp="1"/>
          </p:cNvSpPr>
          <p:nvPr>
            <p:ph type="body" sz="quarter" idx="3"/>
          </p:nvPr>
        </p:nvSpPr>
        <p:spPr/>
        <p:txBody>
          <a:bodyPr>
            <a:normAutofit/>
          </a:bodyPr>
          <a:lstStyle/>
          <a:p>
            <a:pPr algn="ctr"/>
            <a:r>
              <a:rPr lang="en-US" altLang="ko-KR" sz="4000" b="0" dirty="0"/>
              <a:t>Jurassic Park</a:t>
            </a:r>
            <a:endParaRPr lang="ko-KR" altLang="en-US" sz="4000" b="0" dirty="0"/>
          </a:p>
        </p:txBody>
      </p:sp>
      <p:pic>
        <p:nvPicPr>
          <p:cNvPr id="9" name="내용 개체 틀 8">
            <a:extLst>
              <a:ext uri="{FF2B5EF4-FFF2-40B4-BE49-F238E27FC236}">
                <a16:creationId xmlns:a16="http://schemas.microsoft.com/office/drawing/2014/main" id="{182BEFBC-1704-485D-A6C9-6FD7E0197601}"/>
              </a:ext>
            </a:extLst>
          </p:cNvPr>
          <p:cNvPicPr>
            <a:picLocks noGrp="1" noChangeAspect="1"/>
          </p:cNvPicPr>
          <p:nvPr>
            <p:ph sz="quarter" idx="4"/>
          </p:nvPr>
        </p:nvPicPr>
        <p:blipFill>
          <a:blip r:embed="rId3"/>
          <a:stretch>
            <a:fillRect/>
          </a:stretch>
        </p:blipFill>
        <p:spPr>
          <a:xfrm>
            <a:off x="6937806" y="3691964"/>
            <a:ext cx="4330270" cy="3166036"/>
          </a:xfrm>
          <a:prstGeom prst="rect">
            <a:avLst/>
          </a:prstGeom>
        </p:spPr>
      </p:pic>
      <p:pic>
        <p:nvPicPr>
          <p:cNvPr id="2050" name="Picture 2">
            <a:extLst>
              <a:ext uri="{FF2B5EF4-FFF2-40B4-BE49-F238E27FC236}">
                <a16:creationId xmlns:a16="http://schemas.microsoft.com/office/drawing/2014/main" id="{1EBE427D-5D12-47C6-8750-8EDAE7C2B0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214" y="2490787"/>
            <a:ext cx="4419178" cy="11583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1DB251A-716C-41CE-A789-F1E1DC1B5C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8898" y="2490787"/>
            <a:ext cx="4419178" cy="115831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E0983C8-DE94-47E0-B6E1-5B75F47C86B7}"/>
              </a:ext>
            </a:extLst>
          </p:cNvPr>
          <p:cNvSpPr txBox="1"/>
          <p:nvPr/>
        </p:nvSpPr>
        <p:spPr>
          <a:xfrm>
            <a:off x="171450" y="3821113"/>
            <a:ext cx="905089" cy="2839239"/>
          </a:xfrm>
          <a:prstGeom prst="rect">
            <a:avLst/>
          </a:prstGeom>
          <a:noFill/>
        </p:spPr>
        <p:txBody>
          <a:bodyPr wrap="square" rtlCol="0">
            <a:spAutoFit/>
          </a:bodyPr>
          <a:lstStyle/>
          <a:p>
            <a:r>
              <a:rPr lang="en-US" altLang="ko-KR" sz="1050" dirty="0"/>
              <a:t>Top1~20</a:t>
            </a:r>
          </a:p>
          <a:p>
            <a:endParaRPr lang="en-US" altLang="ko-KR" sz="1050" dirty="0"/>
          </a:p>
          <a:p>
            <a:endParaRPr lang="en-US" altLang="ko-KR" sz="1050" dirty="0"/>
          </a:p>
          <a:p>
            <a:endParaRPr lang="en-US" altLang="ko-KR" sz="1050" dirty="0"/>
          </a:p>
          <a:p>
            <a:r>
              <a:rPr lang="en-US" altLang="ko-KR" sz="1050" dirty="0"/>
              <a:t>Top21~40</a:t>
            </a:r>
          </a:p>
          <a:p>
            <a:endParaRPr lang="en-US" altLang="ko-KR" sz="1050" dirty="0"/>
          </a:p>
          <a:p>
            <a:endParaRPr lang="en-US" altLang="ko-KR" sz="1050" dirty="0"/>
          </a:p>
          <a:p>
            <a:endParaRPr lang="en-US" altLang="ko-KR" sz="1050" dirty="0"/>
          </a:p>
          <a:p>
            <a:r>
              <a:rPr lang="en-US" altLang="ko-KR" sz="1050" dirty="0"/>
              <a:t>Top41~60</a:t>
            </a:r>
          </a:p>
          <a:p>
            <a:endParaRPr lang="en-US" altLang="ko-KR" sz="1050" dirty="0"/>
          </a:p>
          <a:p>
            <a:endParaRPr lang="en-US" altLang="ko-KR" sz="1050" dirty="0"/>
          </a:p>
          <a:p>
            <a:endParaRPr lang="en-US" altLang="ko-KR" sz="1050" dirty="0"/>
          </a:p>
          <a:p>
            <a:r>
              <a:rPr lang="en-US" altLang="ko-KR" sz="1050" dirty="0"/>
              <a:t>Top61~80</a:t>
            </a:r>
          </a:p>
          <a:p>
            <a:endParaRPr lang="en-US" altLang="ko-KR" sz="1050" dirty="0"/>
          </a:p>
          <a:p>
            <a:endParaRPr lang="en-US" altLang="ko-KR" sz="1050" dirty="0"/>
          </a:p>
          <a:p>
            <a:endParaRPr lang="en-US" altLang="ko-KR" sz="1050" dirty="0"/>
          </a:p>
          <a:p>
            <a:r>
              <a:rPr lang="en-US" altLang="ko-KR" sz="1050" dirty="0"/>
              <a:t>Top81~100</a:t>
            </a:r>
            <a:endParaRPr lang="ko-KR" altLang="en-US" sz="1050" dirty="0"/>
          </a:p>
        </p:txBody>
      </p:sp>
      <p:sp>
        <p:nvSpPr>
          <p:cNvPr id="11" name="TextBox 10">
            <a:extLst>
              <a:ext uri="{FF2B5EF4-FFF2-40B4-BE49-F238E27FC236}">
                <a16:creationId xmlns:a16="http://schemas.microsoft.com/office/drawing/2014/main" id="{D583BE77-FCFE-4578-9697-380809C3FFE2}"/>
              </a:ext>
            </a:extLst>
          </p:cNvPr>
          <p:cNvSpPr txBox="1"/>
          <p:nvPr/>
        </p:nvSpPr>
        <p:spPr>
          <a:xfrm>
            <a:off x="5934283" y="3821112"/>
            <a:ext cx="905089" cy="2839239"/>
          </a:xfrm>
          <a:prstGeom prst="rect">
            <a:avLst/>
          </a:prstGeom>
          <a:noFill/>
        </p:spPr>
        <p:txBody>
          <a:bodyPr wrap="square" rtlCol="0">
            <a:spAutoFit/>
          </a:bodyPr>
          <a:lstStyle/>
          <a:p>
            <a:r>
              <a:rPr lang="en-US" altLang="ko-KR" sz="1050" dirty="0"/>
              <a:t>Top1~20</a:t>
            </a:r>
          </a:p>
          <a:p>
            <a:endParaRPr lang="en-US" altLang="ko-KR" sz="1050" dirty="0"/>
          </a:p>
          <a:p>
            <a:endParaRPr lang="en-US" altLang="ko-KR" sz="1050" dirty="0"/>
          </a:p>
          <a:p>
            <a:endParaRPr lang="en-US" altLang="ko-KR" sz="1050" dirty="0"/>
          </a:p>
          <a:p>
            <a:r>
              <a:rPr lang="en-US" altLang="ko-KR" sz="1050" dirty="0"/>
              <a:t>Top21~40</a:t>
            </a:r>
          </a:p>
          <a:p>
            <a:endParaRPr lang="en-US" altLang="ko-KR" sz="1050" dirty="0"/>
          </a:p>
          <a:p>
            <a:endParaRPr lang="en-US" altLang="ko-KR" sz="1050" dirty="0"/>
          </a:p>
          <a:p>
            <a:endParaRPr lang="en-US" altLang="ko-KR" sz="1050" dirty="0"/>
          </a:p>
          <a:p>
            <a:r>
              <a:rPr lang="en-US" altLang="ko-KR" sz="1050" dirty="0"/>
              <a:t>Top41~60</a:t>
            </a:r>
          </a:p>
          <a:p>
            <a:endParaRPr lang="en-US" altLang="ko-KR" sz="1050" dirty="0"/>
          </a:p>
          <a:p>
            <a:endParaRPr lang="en-US" altLang="ko-KR" sz="1050" dirty="0"/>
          </a:p>
          <a:p>
            <a:endParaRPr lang="en-US" altLang="ko-KR" sz="1050" dirty="0"/>
          </a:p>
          <a:p>
            <a:r>
              <a:rPr lang="en-US" altLang="ko-KR" sz="1050" dirty="0"/>
              <a:t>Top61~80</a:t>
            </a:r>
          </a:p>
          <a:p>
            <a:endParaRPr lang="en-US" altLang="ko-KR" sz="1050" dirty="0"/>
          </a:p>
          <a:p>
            <a:endParaRPr lang="en-US" altLang="ko-KR" sz="1050" dirty="0"/>
          </a:p>
          <a:p>
            <a:endParaRPr lang="en-US" altLang="ko-KR" sz="1050" dirty="0"/>
          </a:p>
          <a:p>
            <a:r>
              <a:rPr lang="en-US" altLang="ko-KR" sz="1050" dirty="0"/>
              <a:t>Top81~100</a:t>
            </a:r>
            <a:endParaRPr lang="ko-KR" altLang="en-US" sz="1050" dirty="0"/>
          </a:p>
        </p:txBody>
      </p:sp>
      <p:sp>
        <p:nvSpPr>
          <p:cNvPr id="3" name="TextBox 2">
            <a:extLst>
              <a:ext uri="{FF2B5EF4-FFF2-40B4-BE49-F238E27FC236}">
                <a16:creationId xmlns:a16="http://schemas.microsoft.com/office/drawing/2014/main" id="{888CA4CB-5894-4EB7-8E09-1BC699839B99}"/>
              </a:ext>
            </a:extLst>
          </p:cNvPr>
          <p:cNvSpPr txBox="1"/>
          <p:nvPr/>
        </p:nvSpPr>
        <p:spPr>
          <a:xfrm>
            <a:off x="171450" y="2885278"/>
            <a:ext cx="971764" cy="369332"/>
          </a:xfrm>
          <a:prstGeom prst="rect">
            <a:avLst/>
          </a:prstGeom>
          <a:noFill/>
        </p:spPr>
        <p:txBody>
          <a:bodyPr wrap="square" rtlCol="0">
            <a:spAutoFit/>
          </a:bodyPr>
          <a:lstStyle/>
          <a:p>
            <a:r>
              <a:rPr lang="en-US" altLang="ko-KR" dirty="0"/>
              <a:t>top100</a:t>
            </a:r>
            <a:endParaRPr lang="ko-KR" altLang="en-US" dirty="0"/>
          </a:p>
        </p:txBody>
      </p:sp>
      <p:sp>
        <p:nvSpPr>
          <p:cNvPr id="12" name="TextBox 11">
            <a:extLst>
              <a:ext uri="{FF2B5EF4-FFF2-40B4-BE49-F238E27FC236}">
                <a16:creationId xmlns:a16="http://schemas.microsoft.com/office/drawing/2014/main" id="{C34A382C-73EC-45B7-BDFF-623B1E43EB18}"/>
              </a:ext>
            </a:extLst>
          </p:cNvPr>
          <p:cNvSpPr txBox="1"/>
          <p:nvPr/>
        </p:nvSpPr>
        <p:spPr>
          <a:xfrm>
            <a:off x="5753208" y="2885278"/>
            <a:ext cx="971764" cy="369332"/>
          </a:xfrm>
          <a:prstGeom prst="rect">
            <a:avLst/>
          </a:prstGeom>
          <a:noFill/>
        </p:spPr>
        <p:txBody>
          <a:bodyPr wrap="square" rtlCol="0">
            <a:spAutoFit/>
          </a:bodyPr>
          <a:lstStyle/>
          <a:p>
            <a:r>
              <a:rPr lang="en-US" altLang="ko-KR" dirty="0"/>
              <a:t>top100</a:t>
            </a:r>
            <a:endParaRPr lang="ko-KR" altLang="en-US" dirty="0"/>
          </a:p>
        </p:txBody>
      </p:sp>
    </p:spTree>
    <p:extLst>
      <p:ext uri="{BB962C8B-B14F-4D97-AF65-F5344CB8AC3E}">
        <p14:creationId xmlns:p14="http://schemas.microsoft.com/office/powerpoint/2010/main" val="2631662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6E20C81A-EAD8-4DAB-875C-3C04F0E6395E}"/>
              </a:ext>
            </a:extLst>
          </p:cNvPr>
          <p:cNvSpPr>
            <a:spLocks noGrp="1"/>
          </p:cNvSpPr>
          <p:nvPr>
            <p:ph type="title"/>
          </p:nvPr>
        </p:nvSpPr>
        <p:spPr/>
        <p:txBody>
          <a:bodyPr/>
          <a:lstStyle/>
          <a:p>
            <a:pPr algn="ctr"/>
            <a:br>
              <a:rPr lang="en-US" altLang="ko-KR" dirty="0"/>
            </a:br>
            <a:r>
              <a:rPr lang="en-US" altLang="ko-KR" dirty="0"/>
              <a:t>conclusion</a:t>
            </a:r>
            <a:endParaRPr lang="ko-KR" altLang="en-US" dirty="0"/>
          </a:p>
        </p:txBody>
      </p:sp>
      <p:sp>
        <p:nvSpPr>
          <p:cNvPr id="8" name="내용 개체 틀 7">
            <a:extLst>
              <a:ext uri="{FF2B5EF4-FFF2-40B4-BE49-F238E27FC236}">
                <a16:creationId xmlns:a16="http://schemas.microsoft.com/office/drawing/2014/main" id="{B57D2E66-7F21-40BC-B9D8-C7BEA14CDB4C}"/>
              </a:ext>
            </a:extLst>
          </p:cNvPr>
          <p:cNvSpPr>
            <a:spLocks noGrp="1"/>
          </p:cNvSpPr>
          <p:nvPr>
            <p:ph idx="1"/>
          </p:nvPr>
        </p:nvSpPr>
        <p:spPr/>
        <p:txBody>
          <a:bodyPr/>
          <a:lstStyle/>
          <a:p>
            <a:r>
              <a:rPr lang="en-US" altLang="ko-KR" dirty="0"/>
              <a:t>Not many, but in the movie Jurassic Park, there were some words like dinosaurs, </a:t>
            </a:r>
            <a:r>
              <a:rPr lang="en-US" altLang="ko-KR" dirty="0" err="1"/>
              <a:t>lapter</a:t>
            </a:r>
            <a:r>
              <a:rPr lang="en-US" altLang="ko-KR" dirty="0"/>
              <a:t> and so on. </a:t>
            </a:r>
          </a:p>
          <a:p>
            <a:r>
              <a:rPr lang="en-US" altLang="ko-KR" dirty="0"/>
              <a:t>And in the movie 2012, We can find some word Yellowstone, china, mountain, frost and so on</a:t>
            </a:r>
          </a:p>
          <a:p>
            <a:r>
              <a:rPr lang="en-US" altLang="ko-KR" dirty="0"/>
              <a:t>But movie script </a:t>
            </a:r>
            <a:r>
              <a:rPr lang="en-US" altLang="ko-KR"/>
              <a:t>has character </a:t>
            </a:r>
            <a:r>
              <a:rPr lang="en-US" altLang="ko-KR" dirty="0"/>
              <a:t>name, and then the character's name came out frequently, so they disturb analysis.</a:t>
            </a:r>
            <a:endParaRPr lang="ko-KR" altLang="en-US" dirty="0"/>
          </a:p>
        </p:txBody>
      </p:sp>
    </p:spTree>
    <p:extLst>
      <p:ext uri="{BB962C8B-B14F-4D97-AF65-F5344CB8AC3E}">
        <p14:creationId xmlns:p14="http://schemas.microsoft.com/office/powerpoint/2010/main" val="2177802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A5AC28A3-9F62-49BF-904C-FB3D95D89BFC}"/>
              </a:ext>
            </a:extLst>
          </p:cNvPr>
          <p:cNvSpPr>
            <a:spLocks noGrp="1"/>
          </p:cNvSpPr>
          <p:nvPr>
            <p:ph type="ctrTitle"/>
          </p:nvPr>
        </p:nvSpPr>
        <p:spPr/>
        <p:txBody>
          <a:bodyPr/>
          <a:lstStyle/>
          <a:p>
            <a:r>
              <a:rPr lang="en-US" altLang="ko-KR" dirty="0"/>
              <a:t>thanks</a:t>
            </a:r>
            <a:endParaRPr lang="ko-KR" altLang="en-US" dirty="0"/>
          </a:p>
        </p:txBody>
      </p:sp>
      <p:sp>
        <p:nvSpPr>
          <p:cNvPr id="8" name="부제목 7">
            <a:extLst>
              <a:ext uri="{FF2B5EF4-FFF2-40B4-BE49-F238E27FC236}">
                <a16:creationId xmlns:a16="http://schemas.microsoft.com/office/drawing/2014/main" id="{CDA22EDD-22EB-46CF-B2EC-29CF035C1FD0}"/>
              </a:ext>
            </a:extLst>
          </p:cNvPr>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17785865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180</Words>
  <Application>Microsoft Office PowerPoint</Application>
  <PresentationFormat>와이드스크린</PresentationFormat>
  <Paragraphs>56</Paragraphs>
  <Slides>7</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7</vt:i4>
      </vt:variant>
    </vt:vector>
  </HeadingPairs>
  <TitlesOfParts>
    <vt:vector size="11" baseType="lpstr">
      <vt:lpstr>맑은 고딕</vt:lpstr>
      <vt:lpstr>Arial</vt:lpstr>
      <vt:lpstr>Calibri</vt:lpstr>
      <vt:lpstr>Office 테마</vt:lpstr>
      <vt:lpstr>Movie script Text Analysis</vt:lpstr>
      <vt:lpstr>What kind of movies?</vt:lpstr>
      <vt:lpstr>Hypothesis</vt:lpstr>
      <vt:lpstr>Text analysis</vt:lpstr>
      <vt:lpstr>Word distribution Graph</vt:lpstr>
      <vt:lpstr> 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script Text Analysis</dc:title>
  <dc:creator>전찬웅</dc:creator>
  <cp:lastModifiedBy>전찬웅</cp:lastModifiedBy>
  <cp:revision>9</cp:revision>
  <dcterms:created xsi:type="dcterms:W3CDTF">2020-04-07T02:43:33Z</dcterms:created>
  <dcterms:modified xsi:type="dcterms:W3CDTF">2020-04-07T05:22:53Z</dcterms:modified>
</cp:coreProperties>
</file>