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7" r:id="rId2"/>
    <p:sldId id="271" r:id="rId3"/>
    <p:sldId id="276" r:id="rId4"/>
    <p:sldId id="273" r:id="rId5"/>
    <p:sldId id="285" r:id="rId6"/>
    <p:sldId id="284" r:id="rId7"/>
    <p:sldId id="278" r:id="rId8"/>
    <p:sldId id="279" r:id="rId9"/>
    <p:sldId id="28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3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36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1T19:10:31.68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1T21:46:23.797" idx="3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1T21:46:23.797" idx="3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1T21:46:23.797" idx="3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E66AD-E4B2-4CB0-AECC-18567B014DBD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65D19-8200-4B94-B054-4A2CBCD5A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404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65D19-8200-4B94-B054-4A2CBCD5A30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184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</a:t>
            </a:r>
            <a:r>
              <a:rPr lang="ko-KR" altLang="en-US" dirty="0"/>
              <a:t>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65D19-8200-4B94-B054-4A2CBCD5A30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561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분 </a:t>
            </a:r>
            <a:r>
              <a:rPr lang="en-US" altLang="ko-KR" dirty="0"/>
              <a:t>30</a:t>
            </a:r>
            <a:r>
              <a:rPr lang="ko-KR" altLang="en-US" dirty="0"/>
              <a:t>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65D19-8200-4B94-B054-4A2CBCD5A30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688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65D19-8200-4B94-B054-4A2CBCD5A30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514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65D19-8200-4B94-B054-4A2CBCD5A30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048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65D19-8200-4B94-B054-4A2CBCD5A30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604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6196-5870-499B-9A90-7BB3AB0B8353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FEFD-0828-4B51-99D4-77B4D857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85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6196-5870-499B-9A90-7BB3AB0B8353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FEFD-0828-4B51-99D4-77B4D857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30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6196-5870-499B-9A90-7BB3AB0B8353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FEFD-0828-4B51-99D4-77B4D857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80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6196-5870-499B-9A90-7BB3AB0B8353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FEFD-0828-4B51-99D4-77B4D857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89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6196-5870-499B-9A90-7BB3AB0B8353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FEFD-0828-4B51-99D4-77B4D857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00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6196-5870-499B-9A90-7BB3AB0B8353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FEFD-0828-4B51-99D4-77B4D857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87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6196-5870-499B-9A90-7BB3AB0B8353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FEFD-0828-4B51-99D4-77B4D857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89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6196-5870-499B-9A90-7BB3AB0B8353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FEFD-0828-4B51-99D4-77B4D857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08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6196-5870-499B-9A90-7BB3AB0B8353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FEFD-0828-4B51-99D4-77B4D857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39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6196-5870-499B-9A90-7BB3AB0B8353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FEFD-0828-4B51-99D4-77B4D857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44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6196-5870-499B-9A90-7BB3AB0B8353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FEFD-0828-4B51-99D4-77B4D857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58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56196-5870-499B-9A90-7BB3AB0B8353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EFEFD-0828-4B51-99D4-77B4D857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48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comments" Target="../comments/comment1.xm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comments" Target="../comments/commen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4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95536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소제목</a:t>
            </a:r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소제목</a:t>
            </a: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소제목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8329468" y="2922862"/>
            <a:ext cx="3003550" cy="462815"/>
            <a:chOff x="4415559" y="2934772"/>
            <a:chExt cx="3003550" cy="462815"/>
          </a:xfrm>
        </p:grpSpPr>
        <p:grpSp>
          <p:nvGrpSpPr>
            <p:cNvPr id="30" name="그룹 29"/>
            <p:cNvGrpSpPr/>
            <p:nvPr/>
          </p:nvGrpSpPr>
          <p:grpSpPr>
            <a:xfrm>
              <a:off x="4415559" y="2961648"/>
              <a:ext cx="3003550" cy="435939"/>
              <a:chOff x="3566542" y="3228945"/>
              <a:chExt cx="1866900" cy="435939"/>
            </a:xfrm>
          </p:grpSpPr>
          <p:cxnSp>
            <p:nvCxnSpPr>
              <p:cNvPr id="4" name="직선 연결선 3"/>
              <p:cNvCxnSpPr/>
              <p:nvPr/>
            </p:nvCxnSpPr>
            <p:spPr>
              <a:xfrm>
                <a:off x="3639265" y="3664884"/>
                <a:ext cx="97083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3566542" y="3228945"/>
                <a:ext cx="1866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2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sp>
          <p:nvSpPr>
            <p:cNvPr id="31" name="직사각형 30"/>
            <p:cNvSpPr/>
            <p:nvPr/>
          </p:nvSpPr>
          <p:spPr>
            <a:xfrm>
              <a:off x="4538662" y="2934772"/>
              <a:ext cx="1454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01 Concept</a:t>
              </a:r>
              <a:endPara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837137" y="2661333"/>
            <a:ext cx="3486472" cy="1432959"/>
            <a:chOff x="1643173" y="2072515"/>
            <a:chExt cx="3486472" cy="1432959"/>
          </a:xfrm>
        </p:grpSpPr>
        <p:sp>
          <p:nvSpPr>
            <p:cNvPr id="3" name="TextBox 2"/>
            <p:cNvSpPr txBox="1"/>
            <p:nvPr/>
          </p:nvSpPr>
          <p:spPr>
            <a:xfrm>
              <a:off x="1643173" y="2736033"/>
              <a:ext cx="348647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b="1" dirty="0">
                  <a:solidFill>
                    <a:schemeClr val="bg1"/>
                  </a:solidFill>
                </a:rPr>
                <a:t>마피아 게임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39192" y="2072515"/>
              <a:ext cx="280208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사회자 없어도 할 수 있는</a:t>
              </a:r>
            </a:p>
          </p:txBody>
        </p:sp>
      </p:grpSp>
      <p:sp>
        <p:nvSpPr>
          <p:cNvPr id="34" name="평행 사변형 33"/>
          <p:cNvSpPr/>
          <p:nvPr/>
        </p:nvSpPr>
        <p:spPr>
          <a:xfrm>
            <a:off x="6639790" y="-118772"/>
            <a:ext cx="4454127" cy="6976772"/>
          </a:xfrm>
          <a:prstGeom prst="parallelogram">
            <a:avLst/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8329468" y="3862884"/>
            <a:ext cx="3003550" cy="462815"/>
            <a:chOff x="4415559" y="2934772"/>
            <a:chExt cx="3003550" cy="462815"/>
          </a:xfrm>
        </p:grpSpPr>
        <p:grpSp>
          <p:nvGrpSpPr>
            <p:cNvPr id="36" name="그룹 35"/>
            <p:cNvGrpSpPr/>
            <p:nvPr/>
          </p:nvGrpSpPr>
          <p:grpSpPr>
            <a:xfrm>
              <a:off x="4415559" y="2961648"/>
              <a:ext cx="3003550" cy="435939"/>
              <a:chOff x="3566542" y="3228945"/>
              <a:chExt cx="1866900" cy="435939"/>
            </a:xfrm>
          </p:grpSpPr>
          <p:cxnSp>
            <p:nvCxnSpPr>
              <p:cNvPr id="38" name="직선 연결선 37"/>
              <p:cNvCxnSpPr/>
              <p:nvPr/>
            </p:nvCxnSpPr>
            <p:spPr>
              <a:xfrm>
                <a:off x="3639265" y="3664884"/>
                <a:ext cx="97083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3566542" y="3228945"/>
                <a:ext cx="1866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2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>
              <a:off x="4538662" y="2934772"/>
              <a:ext cx="10983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02 Logic</a:t>
              </a:r>
              <a:endPara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8329468" y="4829783"/>
            <a:ext cx="3003550" cy="462815"/>
            <a:chOff x="4415559" y="2934772"/>
            <a:chExt cx="3003550" cy="462815"/>
          </a:xfrm>
        </p:grpSpPr>
        <p:grpSp>
          <p:nvGrpSpPr>
            <p:cNvPr id="41" name="그룹 40"/>
            <p:cNvGrpSpPr/>
            <p:nvPr/>
          </p:nvGrpSpPr>
          <p:grpSpPr>
            <a:xfrm>
              <a:off x="4415559" y="2961648"/>
              <a:ext cx="3003550" cy="435939"/>
              <a:chOff x="3566542" y="3228945"/>
              <a:chExt cx="1866900" cy="435939"/>
            </a:xfrm>
          </p:grpSpPr>
          <p:cxnSp>
            <p:nvCxnSpPr>
              <p:cNvPr id="43" name="직선 연결선 42"/>
              <p:cNvCxnSpPr/>
              <p:nvPr/>
            </p:nvCxnSpPr>
            <p:spPr>
              <a:xfrm>
                <a:off x="3639265" y="3664884"/>
                <a:ext cx="97083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3566542" y="3228945"/>
                <a:ext cx="1866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2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sp>
          <p:nvSpPr>
            <p:cNvPr id="42" name="직사각형 41"/>
            <p:cNvSpPr/>
            <p:nvPr/>
          </p:nvSpPr>
          <p:spPr>
            <a:xfrm>
              <a:off x="4538662" y="2934772"/>
              <a:ext cx="12811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03 Coding</a:t>
              </a:r>
              <a:endPara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286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직사각형 106"/>
          <p:cNvSpPr/>
          <p:nvPr/>
        </p:nvSpPr>
        <p:spPr>
          <a:xfrm>
            <a:off x="-65809" y="-83127"/>
            <a:ext cx="12413673" cy="7124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28600" y="571934"/>
            <a:ext cx="11686309" cy="6213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-332557" y="1762445"/>
            <a:ext cx="6246968" cy="2725503"/>
            <a:chOff x="2768413" y="370955"/>
            <a:chExt cx="6246968" cy="2499512"/>
          </a:xfrm>
        </p:grpSpPr>
        <p:sp>
          <p:nvSpPr>
            <p:cNvPr id="5" name="TextBox 4"/>
            <p:cNvSpPr txBox="1"/>
            <p:nvPr/>
          </p:nvSpPr>
          <p:spPr>
            <a:xfrm>
              <a:off x="4106831" y="843796"/>
              <a:ext cx="49085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사회자 역할을 하는 프로그램</a:t>
              </a:r>
              <a:endParaRPr lang="en-US" altLang="ko-KR" sz="20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68413" y="370955"/>
              <a:ext cx="61079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>
                      <a:lumMod val="7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“  </a:t>
              </a:r>
              <a:r>
                <a:rPr lang="en-US" altLang="ko-KR" sz="7200" dirty="0">
                  <a:solidFill>
                    <a:schemeClr val="bg1">
                      <a:lumMod val="7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           </a:t>
              </a:r>
              <a:r>
                <a:rPr lang="en-US" altLang="ko-KR" sz="6000" dirty="0">
                  <a:solidFill>
                    <a:schemeClr val="bg1">
                      <a:lumMod val="7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”</a:t>
              </a:r>
              <a:endParaRPr lang="ko-KR" altLang="en-US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3410137" y="1343697"/>
              <a:ext cx="4824536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그룹 38"/>
            <p:cNvGrpSpPr/>
            <p:nvPr/>
          </p:nvGrpSpPr>
          <p:grpSpPr>
            <a:xfrm>
              <a:off x="3631809" y="1804807"/>
              <a:ext cx="4796671" cy="782002"/>
              <a:chOff x="2917625" y="1749388"/>
              <a:chExt cx="4796671" cy="782002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4253341" y="1803372"/>
                <a:ext cx="3460955" cy="630288"/>
                <a:chOff x="7687626" y="-861359"/>
                <a:chExt cx="5213829" cy="677098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7687626" y="-457158"/>
                  <a:ext cx="4111627" cy="2728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/>
                    <a:t>b. </a:t>
                  </a:r>
                  <a:r>
                    <a:rPr lang="ko-KR" altLang="en-US" sz="1200" dirty="0"/>
                    <a:t>토론과</a:t>
                  </a:r>
                  <a:r>
                    <a:rPr lang="en-US" altLang="ko-KR" sz="1200" dirty="0"/>
                    <a:t> </a:t>
                  </a:r>
                  <a:r>
                    <a:rPr lang="ko-KR" altLang="en-US" sz="1200" dirty="0"/>
                    <a:t>투표 진행</a:t>
                  </a:r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7691281" y="-861359"/>
                  <a:ext cx="5210174" cy="2728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/>
                    <a:t>a. </a:t>
                  </a:r>
                  <a:r>
                    <a:rPr lang="ko-KR" altLang="en-US" sz="1200" dirty="0"/>
                    <a:t>플레이어의 역할 지정과</a:t>
                  </a:r>
                  <a:r>
                    <a:rPr lang="en-US" altLang="ko-KR" sz="1200" dirty="0"/>
                    <a:t> </a:t>
                  </a:r>
                  <a:r>
                    <a:rPr lang="ko-KR" altLang="en-US" sz="1200" dirty="0"/>
                    <a:t>정체 공개</a:t>
                  </a:r>
                </a:p>
              </p:txBody>
            </p:sp>
          </p:grpSp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7625" y="1749388"/>
                <a:ext cx="782002" cy="782002"/>
              </a:xfrm>
              <a:prstGeom prst="rect">
                <a:avLst/>
              </a:prstGeom>
            </p:spPr>
          </p:pic>
          <p:cxnSp>
            <p:nvCxnSpPr>
              <p:cNvPr id="32" name="직선 연결선 31"/>
              <p:cNvCxnSpPr>
                <a:stCxn id="8" idx="3"/>
              </p:cNvCxnSpPr>
              <p:nvPr/>
            </p:nvCxnSpPr>
            <p:spPr>
              <a:xfrm flipV="1">
                <a:off x="3699627" y="1983951"/>
                <a:ext cx="498300" cy="15643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>
                <a:stCxn id="8" idx="3"/>
              </p:cNvCxnSpPr>
              <p:nvPr/>
            </p:nvCxnSpPr>
            <p:spPr>
              <a:xfrm>
                <a:off x="3699627" y="2140389"/>
                <a:ext cx="498300" cy="167811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3697101" y="2593468"/>
              <a:ext cx="1182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사회자</a:t>
              </a: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4551218" y="-56426"/>
            <a:ext cx="3692237" cy="6976772"/>
            <a:chOff x="4889635" y="-59890"/>
            <a:chExt cx="3858491" cy="6976772"/>
          </a:xfrm>
        </p:grpSpPr>
        <p:sp>
          <p:nvSpPr>
            <p:cNvPr id="64" name="평행 사변형 63"/>
            <p:cNvSpPr/>
            <p:nvPr/>
          </p:nvSpPr>
          <p:spPr>
            <a:xfrm>
              <a:off x="4889635" y="-59890"/>
              <a:ext cx="3858491" cy="6976772"/>
            </a:xfrm>
            <a:prstGeom prst="parallelogram">
              <a:avLst/>
            </a:prstGeom>
            <a:solidFill>
              <a:schemeClr val="tx1"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5832" y="3905566"/>
              <a:ext cx="698967" cy="796053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1013" y="1458539"/>
              <a:ext cx="989575" cy="722724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6834" y="3919581"/>
              <a:ext cx="698967" cy="796053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8279" y="3901370"/>
              <a:ext cx="698967" cy="796053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5746" y="4737934"/>
              <a:ext cx="698967" cy="796053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4920" y="4737934"/>
              <a:ext cx="698967" cy="79605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6455156" y="908658"/>
              <a:ext cx="1458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</a:rPr>
                <a:t>마피아 </a:t>
              </a:r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r>
                <a:rPr lang="ko-KR" altLang="en-US" b="1" dirty="0">
                  <a:solidFill>
                    <a:schemeClr val="bg1"/>
                  </a:solidFill>
                </a:rPr>
                <a:t>명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007762" y="5700107"/>
              <a:ext cx="1458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</a:rPr>
                <a:t>시민 </a:t>
              </a:r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r>
                <a:rPr lang="ko-KR" altLang="en-US" b="1" dirty="0">
                  <a:solidFill>
                    <a:schemeClr val="bg1"/>
                  </a:solidFill>
                </a:rPr>
                <a:t>명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6069582" y="2908740"/>
            <a:ext cx="2750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VS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9149241" y="1056487"/>
            <a:ext cx="1793855" cy="1999991"/>
            <a:chOff x="9469742" y="578209"/>
            <a:chExt cx="1793855" cy="1999991"/>
          </a:xfrm>
        </p:grpSpPr>
        <p:grpSp>
          <p:nvGrpSpPr>
            <p:cNvPr id="75" name="그룹 74"/>
            <p:cNvGrpSpPr/>
            <p:nvPr/>
          </p:nvGrpSpPr>
          <p:grpSpPr>
            <a:xfrm>
              <a:off x="9469742" y="1068529"/>
              <a:ext cx="1533377" cy="1509671"/>
              <a:chOff x="1749425" y="742950"/>
              <a:chExt cx="3451225" cy="4219575"/>
            </a:xfrm>
          </p:grpSpPr>
          <p:pic>
            <p:nvPicPr>
              <p:cNvPr id="76" name="그림 7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1651" y="1591121"/>
                <a:ext cx="990499" cy="795001"/>
              </a:xfrm>
              <a:prstGeom prst="rect">
                <a:avLst/>
              </a:prstGeom>
            </p:spPr>
          </p:pic>
          <p:sp>
            <p:nvSpPr>
              <p:cNvPr id="77" name="모서리가 둥근 직사각형 76"/>
              <p:cNvSpPr/>
              <p:nvPr/>
            </p:nvSpPr>
            <p:spPr>
              <a:xfrm>
                <a:off x="1749425" y="742950"/>
                <a:ext cx="3451225" cy="421957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10215" y="3184071"/>
                <a:ext cx="825399" cy="679902"/>
              </a:xfrm>
              <a:prstGeom prst="rect">
                <a:avLst/>
              </a:prstGeom>
            </p:spPr>
          </p:pic>
          <p:pic>
            <p:nvPicPr>
              <p:cNvPr id="79" name="그림 7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1501" y="3928645"/>
                <a:ext cx="825399" cy="706065"/>
              </a:xfrm>
              <a:prstGeom prst="rect">
                <a:avLst/>
              </a:prstGeom>
            </p:spPr>
          </p:pic>
          <p:pic>
            <p:nvPicPr>
              <p:cNvPr id="80" name="그림 7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251" y="3234505"/>
                <a:ext cx="825399" cy="629468"/>
              </a:xfrm>
              <a:prstGeom prst="rect">
                <a:avLst/>
              </a:prstGeom>
            </p:spPr>
          </p:pic>
          <p:pic>
            <p:nvPicPr>
              <p:cNvPr id="81" name="그림 8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1497" y="3928645"/>
                <a:ext cx="825399" cy="706063"/>
              </a:xfrm>
              <a:prstGeom prst="rect">
                <a:avLst/>
              </a:prstGeom>
            </p:spPr>
          </p:pic>
          <p:pic>
            <p:nvPicPr>
              <p:cNvPr id="82" name="그림 8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6002" y="3184071"/>
                <a:ext cx="825399" cy="708919"/>
              </a:xfrm>
              <a:prstGeom prst="rect">
                <a:avLst/>
              </a:prstGeom>
            </p:spPr>
          </p:pic>
        </p:grpSp>
        <p:sp>
          <p:nvSpPr>
            <p:cNvPr id="83" name="TextBox 82"/>
            <p:cNvSpPr txBox="1"/>
            <p:nvPr/>
          </p:nvSpPr>
          <p:spPr>
            <a:xfrm>
              <a:off x="9618530" y="578209"/>
              <a:ext cx="1645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마피아 </a:t>
              </a:r>
              <a:r>
                <a:rPr lang="en-US" altLang="ko-KR" sz="1600" b="1" dirty="0"/>
                <a:t>WIN</a:t>
              </a:r>
              <a:endParaRPr lang="ko-KR" altLang="en-US" sz="1600" b="1" dirty="0"/>
            </a:p>
          </p:txBody>
        </p:sp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1366" y="1979701"/>
              <a:ext cx="228600" cy="228600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3402" y="1964536"/>
              <a:ext cx="228600" cy="228600"/>
            </a:xfrm>
            <a:prstGeom prst="rect">
              <a:avLst/>
            </a:prstGeom>
          </p:spPr>
        </p:pic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4320" y="2246869"/>
              <a:ext cx="228600" cy="228600"/>
            </a:xfrm>
            <a:prstGeom prst="rect">
              <a:avLst/>
            </a:prstGeom>
          </p:spPr>
        </p:pic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072" y="2226746"/>
              <a:ext cx="228600" cy="228600"/>
            </a:xfrm>
            <a:prstGeom prst="rect">
              <a:avLst/>
            </a:prstGeom>
          </p:spPr>
        </p:pic>
      </p:grpSp>
      <p:grpSp>
        <p:nvGrpSpPr>
          <p:cNvPr id="105" name="그룹 104"/>
          <p:cNvGrpSpPr/>
          <p:nvPr/>
        </p:nvGrpSpPr>
        <p:grpSpPr>
          <a:xfrm>
            <a:off x="9149517" y="3969885"/>
            <a:ext cx="1834015" cy="2082036"/>
            <a:chOff x="9491908" y="3946051"/>
            <a:chExt cx="1834015" cy="2082036"/>
          </a:xfrm>
        </p:grpSpPr>
        <p:grpSp>
          <p:nvGrpSpPr>
            <p:cNvPr id="51" name="그룹 50"/>
            <p:cNvGrpSpPr/>
            <p:nvPr/>
          </p:nvGrpSpPr>
          <p:grpSpPr>
            <a:xfrm>
              <a:off x="9491908" y="3946051"/>
              <a:ext cx="1533377" cy="1509671"/>
              <a:chOff x="1749425" y="742950"/>
              <a:chExt cx="3451225" cy="4219575"/>
            </a:xfrm>
          </p:grpSpPr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1651" y="1591121"/>
                <a:ext cx="990499" cy="795001"/>
              </a:xfrm>
              <a:prstGeom prst="rect">
                <a:avLst/>
              </a:prstGeom>
            </p:spPr>
          </p:pic>
          <p:sp>
            <p:nvSpPr>
              <p:cNvPr id="53" name="모서리가 둥근 직사각형 52"/>
              <p:cNvSpPr/>
              <p:nvPr/>
            </p:nvSpPr>
            <p:spPr>
              <a:xfrm>
                <a:off x="1749425" y="742950"/>
                <a:ext cx="3451225" cy="421957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10215" y="3184071"/>
                <a:ext cx="825399" cy="679902"/>
              </a:xfrm>
              <a:prstGeom prst="rect">
                <a:avLst/>
              </a:prstGeom>
            </p:spPr>
          </p:pic>
          <p:pic>
            <p:nvPicPr>
              <p:cNvPr id="55" name="그림 5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1501" y="3928645"/>
                <a:ext cx="825399" cy="706065"/>
              </a:xfrm>
              <a:prstGeom prst="rect">
                <a:avLst/>
              </a:prstGeom>
            </p:spPr>
          </p:pic>
          <p:pic>
            <p:nvPicPr>
              <p:cNvPr id="56" name="그림 5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251" y="3234505"/>
                <a:ext cx="825399" cy="629468"/>
              </a:xfrm>
              <a:prstGeom prst="rect">
                <a:avLst/>
              </a:prstGeom>
            </p:spPr>
          </p:pic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1497" y="3928645"/>
                <a:ext cx="825399" cy="706063"/>
              </a:xfrm>
              <a:prstGeom prst="rect">
                <a:avLst/>
              </a:prstGeom>
            </p:spPr>
          </p:pic>
          <p:pic>
            <p:nvPicPr>
              <p:cNvPr id="58" name="그림 5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6002" y="3184071"/>
                <a:ext cx="825399" cy="708919"/>
              </a:xfrm>
              <a:prstGeom prst="rect">
                <a:avLst/>
              </a:prstGeom>
            </p:spPr>
          </p:pic>
        </p:grpSp>
        <p:sp>
          <p:nvSpPr>
            <p:cNvPr id="92" name="TextBox 91"/>
            <p:cNvSpPr txBox="1"/>
            <p:nvPr/>
          </p:nvSpPr>
          <p:spPr>
            <a:xfrm>
              <a:off x="9680856" y="5689533"/>
              <a:ext cx="1645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시민 </a:t>
              </a:r>
              <a:r>
                <a:rPr lang="en-US" altLang="ko-KR" sz="1600" b="1" dirty="0"/>
                <a:t>WIN</a:t>
              </a:r>
              <a:endParaRPr lang="ko-KR" altLang="en-US" sz="1600" b="1" dirty="0"/>
            </a:p>
          </p:txBody>
        </p:sp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0544" y="4287598"/>
              <a:ext cx="228600" cy="228600"/>
            </a:xfrm>
            <a:prstGeom prst="rect">
              <a:avLst/>
            </a:prstGeom>
          </p:spPr>
        </p:pic>
      </p:grpSp>
      <p:sp>
        <p:nvSpPr>
          <p:cNvPr id="98" name="TextBox 97"/>
          <p:cNvSpPr txBox="1"/>
          <p:nvPr/>
        </p:nvSpPr>
        <p:spPr>
          <a:xfrm>
            <a:off x="315452" y="202602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01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컨셉</a:t>
            </a:r>
          </a:p>
        </p:txBody>
      </p:sp>
    </p:spTree>
    <p:extLst>
      <p:ext uri="{BB962C8B-B14F-4D97-AF65-F5344CB8AC3E}">
        <p14:creationId xmlns:p14="http://schemas.microsoft.com/office/powerpoint/2010/main" val="186269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-65809" y="-83127"/>
            <a:ext cx="12413673" cy="7124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28600" y="571934"/>
            <a:ext cx="11686309" cy="6213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15452" y="202602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02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</a:rPr>
              <a:t>로직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A04A53-DC8A-4246-9885-9F2AB8675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87" y="1078273"/>
            <a:ext cx="70580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1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0291EF8-F1E0-4FA8-84FF-B06F4A392437}"/>
              </a:ext>
            </a:extLst>
          </p:cNvPr>
          <p:cNvSpPr/>
          <p:nvPr/>
        </p:nvSpPr>
        <p:spPr>
          <a:xfrm>
            <a:off x="228600" y="571935"/>
            <a:ext cx="11686309" cy="6158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393382" y="-34636"/>
            <a:ext cx="2459182" cy="7523018"/>
          </a:xfrm>
          <a:prstGeom prst="rect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986522" y="817157"/>
            <a:ext cx="1392381" cy="4380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마피아 게임 시작</a:t>
            </a:r>
            <a:endParaRPr lang="ko-KR" altLang="en-US" sz="1050" dirty="0"/>
          </a:p>
        </p:txBody>
      </p:sp>
      <p:sp>
        <p:nvSpPr>
          <p:cNvPr id="14" name="직사각형 13"/>
          <p:cNvSpPr/>
          <p:nvPr/>
        </p:nvSpPr>
        <p:spPr>
          <a:xfrm>
            <a:off x="9986553" y="1991637"/>
            <a:ext cx="1427019" cy="436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플레이어 이름 쓰기</a:t>
            </a:r>
            <a:endParaRPr lang="ko-KR" altLang="en-US" sz="1000" dirty="0"/>
          </a:p>
        </p:txBody>
      </p:sp>
      <p:sp>
        <p:nvSpPr>
          <p:cNvPr id="15" name="순서도: 준비 14"/>
          <p:cNvSpPr/>
          <p:nvPr/>
        </p:nvSpPr>
        <p:spPr>
          <a:xfrm>
            <a:off x="9794319" y="3233145"/>
            <a:ext cx="1811485" cy="493728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역할 확인 버튼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829916" y="4603690"/>
            <a:ext cx="942110" cy="46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□□</a:t>
            </a:r>
            <a:r>
              <a:rPr lang="ko-KR" altLang="en-US" sz="800" dirty="0">
                <a:solidFill>
                  <a:schemeClr val="tx1"/>
                </a:solidFill>
              </a:rPr>
              <a:t>님의 역할은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시민입니다</a:t>
            </a:r>
            <a:r>
              <a:rPr lang="en-US" altLang="ko-KR" sz="700" dirty="0">
                <a:solidFill>
                  <a:schemeClr val="tx1"/>
                </a:solidFill>
              </a:rPr>
              <a:t>!</a:t>
            </a:r>
            <a:endParaRPr lang="ko-KR" altLang="en-US" sz="600" dirty="0"/>
          </a:p>
        </p:txBody>
      </p:sp>
      <p:sp>
        <p:nvSpPr>
          <p:cNvPr id="18" name="직사각형 17"/>
          <p:cNvSpPr/>
          <p:nvPr/>
        </p:nvSpPr>
        <p:spPr>
          <a:xfrm>
            <a:off x="9501614" y="4600425"/>
            <a:ext cx="969816" cy="4668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□□</a:t>
            </a:r>
            <a:r>
              <a:rPr lang="ko-KR" altLang="en-US" sz="800" dirty="0">
                <a:solidFill>
                  <a:schemeClr val="tx1"/>
                </a:solidFill>
              </a:rPr>
              <a:t>님의 역할은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마피아입니다</a:t>
            </a:r>
            <a:r>
              <a:rPr lang="en-US" altLang="ko-KR" sz="800" dirty="0">
                <a:solidFill>
                  <a:schemeClr val="tx1"/>
                </a:solidFill>
              </a:rPr>
              <a:t>!</a:t>
            </a:r>
            <a:endParaRPr lang="ko-KR" altLang="en-US" sz="700" dirty="0"/>
          </a:p>
        </p:txBody>
      </p:sp>
      <p:sp>
        <p:nvSpPr>
          <p:cNvPr id="20" name="직사각형 19"/>
          <p:cNvSpPr/>
          <p:nvPr/>
        </p:nvSpPr>
        <p:spPr>
          <a:xfrm>
            <a:off x="9986522" y="5571780"/>
            <a:ext cx="1392381" cy="4926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토론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(3</a:t>
            </a:r>
            <a:r>
              <a:rPr lang="ko-KR" altLang="en-US" sz="900" dirty="0">
                <a:solidFill>
                  <a:schemeClr val="tx1"/>
                </a:solidFill>
              </a:rPr>
              <a:t>분 후 다음 페이지로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15452" y="202602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코딩</a:t>
            </a:r>
          </a:p>
        </p:txBody>
      </p:sp>
      <p:cxnSp>
        <p:nvCxnSpPr>
          <p:cNvPr id="32" name="직선 화살표 연결선 31"/>
          <p:cNvCxnSpPr>
            <a:cxnSpLocks/>
          </p:cNvCxnSpPr>
          <p:nvPr/>
        </p:nvCxnSpPr>
        <p:spPr>
          <a:xfrm>
            <a:off x="10682712" y="1255204"/>
            <a:ext cx="0" cy="7175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cxnSpLocks/>
          </p:cNvCxnSpPr>
          <p:nvPr/>
        </p:nvCxnSpPr>
        <p:spPr>
          <a:xfrm>
            <a:off x="10682712" y="2428309"/>
            <a:ext cx="0" cy="73181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cxnSpLocks/>
          </p:cNvCxnSpPr>
          <p:nvPr/>
        </p:nvCxnSpPr>
        <p:spPr>
          <a:xfrm>
            <a:off x="10685300" y="3726873"/>
            <a:ext cx="0" cy="17820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cxnSpLocks/>
          </p:cNvCxnSpPr>
          <p:nvPr/>
        </p:nvCxnSpPr>
        <p:spPr>
          <a:xfrm flipH="1">
            <a:off x="9969205" y="3745717"/>
            <a:ext cx="284504" cy="777181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cxnSpLocks/>
          </p:cNvCxnSpPr>
          <p:nvPr/>
        </p:nvCxnSpPr>
        <p:spPr>
          <a:xfrm>
            <a:off x="11076262" y="3726873"/>
            <a:ext cx="224709" cy="796025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F7679B2-06C4-4840-BDCA-D4D8F1BCCDD9}"/>
              </a:ext>
            </a:extLst>
          </p:cNvPr>
          <p:cNvCxnSpPr/>
          <p:nvPr/>
        </p:nvCxnSpPr>
        <p:spPr>
          <a:xfrm>
            <a:off x="10687502" y="6137424"/>
            <a:ext cx="0" cy="48203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3562DE08-CD94-4893-A3EA-D300AB3B6479}"/>
              </a:ext>
            </a:extLst>
          </p:cNvPr>
          <p:cNvSpPr/>
          <p:nvPr/>
        </p:nvSpPr>
        <p:spPr>
          <a:xfrm>
            <a:off x="9850582" y="700028"/>
            <a:ext cx="286325" cy="2678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46CF78A0-8A39-4EC9-BDA6-12FEA3D40492}"/>
              </a:ext>
            </a:extLst>
          </p:cNvPr>
          <p:cNvSpPr/>
          <p:nvPr/>
        </p:nvSpPr>
        <p:spPr>
          <a:xfrm>
            <a:off x="9850582" y="1867122"/>
            <a:ext cx="286325" cy="2678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072791EB-D76B-43CC-9A40-9AF4369033DA}"/>
              </a:ext>
            </a:extLst>
          </p:cNvPr>
          <p:cNvSpPr/>
          <p:nvPr/>
        </p:nvSpPr>
        <p:spPr>
          <a:xfrm>
            <a:off x="9680281" y="3346082"/>
            <a:ext cx="286325" cy="2678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EEB80622-1ABD-43D6-8CA7-DB30641D6B8C}"/>
              </a:ext>
            </a:extLst>
          </p:cNvPr>
          <p:cNvSpPr/>
          <p:nvPr/>
        </p:nvSpPr>
        <p:spPr>
          <a:xfrm>
            <a:off x="9417612" y="4442691"/>
            <a:ext cx="286325" cy="2678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50" name="순서도: 연결자 49">
            <a:extLst>
              <a:ext uri="{FF2B5EF4-FFF2-40B4-BE49-F238E27FC236}">
                <a16:creationId xmlns:a16="http://schemas.microsoft.com/office/drawing/2014/main" id="{D0C2CD84-23E2-4C13-8017-2234B2C744BC}"/>
              </a:ext>
            </a:extLst>
          </p:cNvPr>
          <p:cNvSpPr/>
          <p:nvPr/>
        </p:nvSpPr>
        <p:spPr>
          <a:xfrm>
            <a:off x="10768736" y="4429367"/>
            <a:ext cx="286325" cy="2678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51" name="순서도: 연결자 50">
            <a:extLst>
              <a:ext uri="{FF2B5EF4-FFF2-40B4-BE49-F238E27FC236}">
                <a16:creationId xmlns:a16="http://schemas.microsoft.com/office/drawing/2014/main" id="{E7B8A5F3-F830-4E2C-AE56-620D1D41CD6E}"/>
              </a:ext>
            </a:extLst>
          </p:cNvPr>
          <p:cNvSpPr/>
          <p:nvPr/>
        </p:nvSpPr>
        <p:spPr>
          <a:xfrm>
            <a:off x="9850582" y="5410036"/>
            <a:ext cx="286325" cy="2678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405E2EC3-8C62-4079-B90D-5FA0150B75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82" t="28766" r="33276" b="35219"/>
          <a:stretch/>
        </p:blipFill>
        <p:spPr>
          <a:xfrm>
            <a:off x="1008338" y="1203555"/>
            <a:ext cx="1696983" cy="1087063"/>
          </a:xfrm>
          <a:prstGeom prst="rect">
            <a:avLst/>
          </a:prstGeom>
        </p:spPr>
      </p:pic>
      <p:sp>
        <p:nvSpPr>
          <p:cNvPr id="82" name="순서도: 연결자 81">
            <a:extLst>
              <a:ext uri="{FF2B5EF4-FFF2-40B4-BE49-F238E27FC236}">
                <a16:creationId xmlns:a16="http://schemas.microsoft.com/office/drawing/2014/main" id="{92FE6342-D867-4C00-BD60-B753CF52A72F}"/>
              </a:ext>
            </a:extLst>
          </p:cNvPr>
          <p:cNvSpPr/>
          <p:nvPr/>
        </p:nvSpPr>
        <p:spPr>
          <a:xfrm>
            <a:off x="865175" y="1121277"/>
            <a:ext cx="286325" cy="2678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C66E4AEC-C826-4C76-9647-5F3D22E24E50}"/>
              </a:ext>
            </a:extLst>
          </p:cNvPr>
          <p:cNvGrpSpPr/>
          <p:nvPr/>
        </p:nvGrpSpPr>
        <p:grpSpPr>
          <a:xfrm>
            <a:off x="3399562" y="1845867"/>
            <a:ext cx="4704420" cy="2000793"/>
            <a:chOff x="3353987" y="1546217"/>
            <a:chExt cx="4158614" cy="1596556"/>
          </a:xfrm>
        </p:grpSpPr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CEF81E63-B884-4AB2-9656-450EB2711B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928" t="21409" r="71646" b="70959"/>
            <a:stretch/>
          </p:blipFill>
          <p:spPr>
            <a:xfrm>
              <a:off x="3353987" y="1546217"/>
              <a:ext cx="2624149" cy="790391"/>
            </a:xfrm>
            <a:prstGeom prst="rect">
              <a:avLst/>
            </a:prstGeom>
          </p:spPr>
        </p:pic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D0B6AF25-DAEE-4DE0-9EFC-A7571C0754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096" t="40539" r="63864" b="49751"/>
            <a:stretch/>
          </p:blipFill>
          <p:spPr>
            <a:xfrm>
              <a:off x="3464085" y="2290618"/>
              <a:ext cx="4048516" cy="852155"/>
            </a:xfrm>
            <a:prstGeom prst="rect">
              <a:avLst/>
            </a:prstGeom>
          </p:spPr>
        </p:pic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E236F893-260B-46AB-A77F-86758D9C39B6}"/>
              </a:ext>
            </a:extLst>
          </p:cNvPr>
          <p:cNvSpPr txBox="1"/>
          <p:nvPr/>
        </p:nvSpPr>
        <p:spPr>
          <a:xfrm>
            <a:off x="3474023" y="1235242"/>
            <a:ext cx="1940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#</a:t>
            </a:r>
            <a:r>
              <a:rPr lang="ko-KR" altLang="en-US" sz="1400" dirty="0"/>
              <a:t>화면 넘기기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30E0CD8-A2DB-46A7-AE3A-3D72E9055171}"/>
              </a:ext>
            </a:extLst>
          </p:cNvPr>
          <p:cNvGrpSpPr/>
          <p:nvPr/>
        </p:nvGrpSpPr>
        <p:grpSpPr>
          <a:xfrm>
            <a:off x="968664" y="4185406"/>
            <a:ext cx="1736657" cy="1323478"/>
            <a:chOff x="669934" y="2720872"/>
            <a:chExt cx="1879819" cy="1468897"/>
          </a:xfrm>
        </p:grpSpPr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389033F0-E3BD-44C5-A160-64770A01D1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6818" t="28766" r="36828" b="35219"/>
            <a:stretch/>
          </p:blipFill>
          <p:spPr>
            <a:xfrm>
              <a:off x="813096" y="2854799"/>
              <a:ext cx="1736657" cy="1334970"/>
            </a:xfrm>
            <a:prstGeom prst="rect">
              <a:avLst/>
            </a:prstGeom>
          </p:spPr>
        </p:pic>
        <p:sp>
          <p:nvSpPr>
            <p:cNvPr id="90" name="순서도: 연결자 89">
              <a:extLst>
                <a:ext uri="{FF2B5EF4-FFF2-40B4-BE49-F238E27FC236}">
                  <a16:creationId xmlns:a16="http://schemas.microsoft.com/office/drawing/2014/main" id="{0BCD9084-D6C2-4BB2-9310-D898612153EB}"/>
                </a:ext>
              </a:extLst>
            </p:cNvPr>
            <p:cNvSpPr/>
            <p:nvPr/>
          </p:nvSpPr>
          <p:spPr>
            <a:xfrm>
              <a:off x="669934" y="2720872"/>
              <a:ext cx="286325" cy="26785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</p:grpSp>
      <p:pic>
        <p:nvPicPr>
          <p:cNvPr id="91" name="그림 90">
            <a:extLst>
              <a:ext uri="{FF2B5EF4-FFF2-40B4-BE49-F238E27FC236}">
                <a16:creationId xmlns:a16="http://schemas.microsoft.com/office/drawing/2014/main" id="{B0587B4A-44BF-424F-B5F5-7B0FB2ED3A2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343" t="23704" r="54228" b="56768"/>
          <a:stretch/>
        </p:blipFill>
        <p:spPr>
          <a:xfrm>
            <a:off x="3399562" y="4668503"/>
            <a:ext cx="5923873" cy="2008424"/>
          </a:xfrm>
          <a:prstGeom prst="rect">
            <a:avLst/>
          </a:prstGeom>
        </p:spPr>
      </p:pic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3A0B6F65-DADE-4720-973D-1B2D454A6F99}"/>
              </a:ext>
            </a:extLst>
          </p:cNvPr>
          <p:cNvSpPr/>
          <p:nvPr/>
        </p:nvSpPr>
        <p:spPr>
          <a:xfrm>
            <a:off x="3134294" y="1121276"/>
            <a:ext cx="5682377" cy="2624435"/>
          </a:xfrm>
          <a:prstGeom prst="roundRect">
            <a:avLst>
              <a:gd name="adj" fmla="val 642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F5992352-1741-4E5A-A34E-09072F9FC9C4}"/>
              </a:ext>
            </a:extLst>
          </p:cNvPr>
          <p:cNvSpPr/>
          <p:nvPr/>
        </p:nvSpPr>
        <p:spPr>
          <a:xfrm>
            <a:off x="3162521" y="4267932"/>
            <a:ext cx="5682377" cy="2351525"/>
          </a:xfrm>
          <a:prstGeom prst="roundRect">
            <a:avLst>
              <a:gd name="adj" fmla="val 642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4F5B1AAE-CB4D-446B-8CF6-BD0C96180791}"/>
              </a:ext>
            </a:extLst>
          </p:cNvPr>
          <p:cNvCxnSpPr>
            <a:cxnSpLocks/>
          </p:cNvCxnSpPr>
          <p:nvPr/>
        </p:nvCxnSpPr>
        <p:spPr>
          <a:xfrm>
            <a:off x="2705321" y="1613142"/>
            <a:ext cx="428973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A26F2C38-40F5-42FB-8657-AA384ED17725}"/>
              </a:ext>
            </a:extLst>
          </p:cNvPr>
          <p:cNvCxnSpPr>
            <a:cxnSpLocks/>
          </p:cNvCxnSpPr>
          <p:nvPr/>
        </p:nvCxnSpPr>
        <p:spPr>
          <a:xfrm>
            <a:off x="2699811" y="4712315"/>
            <a:ext cx="434483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8" name="그림 97">
            <a:extLst>
              <a:ext uri="{FF2B5EF4-FFF2-40B4-BE49-F238E27FC236}">
                <a16:creationId xmlns:a16="http://schemas.microsoft.com/office/drawing/2014/main" id="{C0083A31-5906-4BD9-8AEC-004D5151589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714" t="31131" r="78770" b="66600"/>
          <a:stretch/>
        </p:blipFill>
        <p:spPr>
          <a:xfrm>
            <a:off x="3366613" y="1602000"/>
            <a:ext cx="2390957" cy="243867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8697E9E9-9C75-4214-84C0-6480B77B2650}"/>
              </a:ext>
            </a:extLst>
          </p:cNvPr>
          <p:cNvSpPr txBox="1"/>
          <p:nvPr/>
        </p:nvSpPr>
        <p:spPr>
          <a:xfrm>
            <a:off x="3596302" y="4357922"/>
            <a:ext cx="2358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#</a:t>
            </a:r>
            <a:r>
              <a:rPr lang="ko-KR" altLang="en-US" sz="1400" dirty="0" err="1"/>
              <a:t>플레이어값</a:t>
            </a:r>
            <a:r>
              <a:rPr lang="ko-KR" altLang="en-US" sz="1400" dirty="0"/>
              <a:t> 저장</a:t>
            </a:r>
          </a:p>
        </p:txBody>
      </p:sp>
    </p:spTree>
    <p:extLst>
      <p:ext uri="{BB962C8B-B14F-4D97-AF65-F5344CB8AC3E}">
        <p14:creationId xmlns:p14="http://schemas.microsoft.com/office/powerpoint/2010/main" val="261363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87C494B8-409A-4771-B6C0-3DD7AF85B8EF}"/>
              </a:ext>
            </a:extLst>
          </p:cNvPr>
          <p:cNvSpPr/>
          <p:nvPr/>
        </p:nvSpPr>
        <p:spPr>
          <a:xfrm>
            <a:off x="228600" y="571934"/>
            <a:ext cx="11686309" cy="6213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393382" y="-34636"/>
            <a:ext cx="2459182" cy="7523018"/>
          </a:xfrm>
          <a:prstGeom prst="rect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986522" y="817157"/>
            <a:ext cx="1392381" cy="4380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마피아 게임 시작</a:t>
            </a:r>
            <a:endParaRPr lang="ko-KR" altLang="en-US" sz="1050" dirty="0"/>
          </a:p>
        </p:txBody>
      </p:sp>
      <p:sp>
        <p:nvSpPr>
          <p:cNvPr id="14" name="직사각형 13"/>
          <p:cNvSpPr/>
          <p:nvPr/>
        </p:nvSpPr>
        <p:spPr>
          <a:xfrm>
            <a:off x="9986553" y="1991637"/>
            <a:ext cx="1427019" cy="436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플레이어 이름 쓰기</a:t>
            </a:r>
            <a:endParaRPr lang="ko-KR" altLang="en-US" sz="1000" dirty="0"/>
          </a:p>
        </p:txBody>
      </p:sp>
      <p:sp>
        <p:nvSpPr>
          <p:cNvPr id="15" name="순서도: 준비 14"/>
          <p:cNvSpPr/>
          <p:nvPr/>
        </p:nvSpPr>
        <p:spPr>
          <a:xfrm>
            <a:off x="9794319" y="3233145"/>
            <a:ext cx="1811485" cy="493728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역할 확인 버튼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829916" y="4603690"/>
            <a:ext cx="942110" cy="46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□□</a:t>
            </a:r>
            <a:r>
              <a:rPr lang="ko-KR" altLang="en-US" sz="800" dirty="0">
                <a:solidFill>
                  <a:schemeClr val="tx1"/>
                </a:solidFill>
              </a:rPr>
              <a:t>님의 역할은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시민입니다</a:t>
            </a:r>
            <a:r>
              <a:rPr lang="en-US" altLang="ko-KR" sz="700" dirty="0">
                <a:solidFill>
                  <a:schemeClr val="tx1"/>
                </a:solidFill>
              </a:rPr>
              <a:t>!</a:t>
            </a:r>
            <a:endParaRPr lang="ko-KR" altLang="en-US" sz="600" dirty="0"/>
          </a:p>
        </p:txBody>
      </p:sp>
      <p:sp>
        <p:nvSpPr>
          <p:cNvPr id="18" name="직사각형 17"/>
          <p:cNvSpPr/>
          <p:nvPr/>
        </p:nvSpPr>
        <p:spPr>
          <a:xfrm>
            <a:off x="9501614" y="4600425"/>
            <a:ext cx="969816" cy="4668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□□</a:t>
            </a:r>
            <a:r>
              <a:rPr lang="ko-KR" altLang="en-US" sz="800" dirty="0">
                <a:solidFill>
                  <a:schemeClr val="tx1"/>
                </a:solidFill>
              </a:rPr>
              <a:t>님의 역할은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마피아입니다</a:t>
            </a:r>
            <a:r>
              <a:rPr lang="en-US" altLang="ko-KR" sz="800" dirty="0">
                <a:solidFill>
                  <a:schemeClr val="tx1"/>
                </a:solidFill>
              </a:rPr>
              <a:t>!</a:t>
            </a:r>
            <a:endParaRPr lang="ko-KR" altLang="en-US" sz="700" dirty="0"/>
          </a:p>
        </p:txBody>
      </p:sp>
      <p:sp>
        <p:nvSpPr>
          <p:cNvPr id="20" name="직사각형 19"/>
          <p:cNvSpPr/>
          <p:nvPr/>
        </p:nvSpPr>
        <p:spPr>
          <a:xfrm>
            <a:off x="9986522" y="5571780"/>
            <a:ext cx="1392381" cy="4926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토론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(3</a:t>
            </a:r>
            <a:r>
              <a:rPr lang="ko-KR" altLang="en-US" sz="900" dirty="0">
                <a:solidFill>
                  <a:schemeClr val="tx1"/>
                </a:solidFill>
              </a:rPr>
              <a:t>분 후 다음 페이지로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15452" y="202602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코딩</a:t>
            </a:r>
          </a:p>
        </p:txBody>
      </p:sp>
      <p:cxnSp>
        <p:nvCxnSpPr>
          <p:cNvPr id="32" name="직선 화살표 연결선 31"/>
          <p:cNvCxnSpPr>
            <a:cxnSpLocks/>
          </p:cNvCxnSpPr>
          <p:nvPr/>
        </p:nvCxnSpPr>
        <p:spPr>
          <a:xfrm>
            <a:off x="10682712" y="1255204"/>
            <a:ext cx="0" cy="717589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cxnSpLocks/>
          </p:cNvCxnSpPr>
          <p:nvPr/>
        </p:nvCxnSpPr>
        <p:spPr>
          <a:xfrm>
            <a:off x="10682712" y="2428309"/>
            <a:ext cx="0" cy="73181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cxnSpLocks/>
          </p:cNvCxnSpPr>
          <p:nvPr/>
        </p:nvCxnSpPr>
        <p:spPr>
          <a:xfrm>
            <a:off x="10685300" y="3726873"/>
            <a:ext cx="0" cy="17820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cxnSpLocks/>
          </p:cNvCxnSpPr>
          <p:nvPr/>
        </p:nvCxnSpPr>
        <p:spPr>
          <a:xfrm flipH="1">
            <a:off x="9969205" y="3745717"/>
            <a:ext cx="284504" cy="777181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cxnSpLocks/>
          </p:cNvCxnSpPr>
          <p:nvPr/>
        </p:nvCxnSpPr>
        <p:spPr>
          <a:xfrm>
            <a:off x="11076262" y="3726873"/>
            <a:ext cx="224709" cy="796025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F7679B2-06C4-4840-BDCA-D4D8F1BCCDD9}"/>
              </a:ext>
            </a:extLst>
          </p:cNvPr>
          <p:cNvCxnSpPr/>
          <p:nvPr/>
        </p:nvCxnSpPr>
        <p:spPr>
          <a:xfrm>
            <a:off x="10687502" y="6137424"/>
            <a:ext cx="0" cy="48203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3562DE08-CD94-4893-A3EA-D300AB3B6479}"/>
              </a:ext>
            </a:extLst>
          </p:cNvPr>
          <p:cNvSpPr/>
          <p:nvPr/>
        </p:nvSpPr>
        <p:spPr>
          <a:xfrm>
            <a:off x="9850582" y="700028"/>
            <a:ext cx="286325" cy="2678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46CF78A0-8A39-4EC9-BDA6-12FEA3D40492}"/>
              </a:ext>
            </a:extLst>
          </p:cNvPr>
          <p:cNvSpPr/>
          <p:nvPr/>
        </p:nvSpPr>
        <p:spPr>
          <a:xfrm>
            <a:off x="9850582" y="1867122"/>
            <a:ext cx="286325" cy="2678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072791EB-D76B-43CC-9A40-9AF4369033DA}"/>
              </a:ext>
            </a:extLst>
          </p:cNvPr>
          <p:cNvSpPr/>
          <p:nvPr/>
        </p:nvSpPr>
        <p:spPr>
          <a:xfrm>
            <a:off x="9680281" y="3346082"/>
            <a:ext cx="286325" cy="2678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EEB80622-1ABD-43D6-8CA7-DB30641D6B8C}"/>
              </a:ext>
            </a:extLst>
          </p:cNvPr>
          <p:cNvSpPr/>
          <p:nvPr/>
        </p:nvSpPr>
        <p:spPr>
          <a:xfrm>
            <a:off x="9417612" y="4442691"/>
            <a:ext cx="286325" cy="2678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50" name="순서도: 연결자 49">
            <a:extLst>
              <a:ext uri="{FF2B5EF4-FFF2-40B4-BE49-F238E27FC236}">
                <a16:creationId xmlns:a16="http://schemas.microsoft.com/office/drawing/2014/main" id="{D0C2CD84-23E2-4C13-8017-2234B2C744BC}"/>
              </a:ext>
            </a:extLst>
          </p:cNvPr>
          <p:cNvSpPr/>
          <p:nvPr/>
        </p:nvSpPr>
        <p:spPr>
          <a:xfrm>
            <a:off x="10768736" y="4429367"/>
            <a:ext cx="286325" cy="2678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51" name="순서도: 연결자 50">
            <a:extLst>
              <a:ext uri="{FF2B5EF4-FFF2-40B4-BE49-F238E27FC236}">
                <a16:creationId xmlns:a16="http://schemas.microsoft.com/office/drawing/2014/main" id="{E7B8A5F3-F830-4E2C-AE56-620D1D41CD6E}"/>
              </a:ext>
            </a:extLst>
          </p:cNvPr>
          <p:cNvSpPr/>
          <p:nvPr/>
        </p:nvSpPr>
        <p:spPr>
          <a:xfrm>
            <a:off x="9850582" y="5410036"/>
            <a:ext cx="286325" cy="2678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E2F187F-1465-4098-9FE9-A44FD578E078}"/>
              </a:ext>
            </a:extLst>
          </p:cNvPr>
          <p:cNvGrpSpPr/>
          <p:nvPr/>
        </p:nvGrpSpPr>
        <p:grpSpPr>
          <a:xfrm>
            <a:off x="821596" y="887008"/>
            <a:ext cx="1853936" cy="1254675"/>
            <a:chOff x="3696970" y="1319237"/>
            <a:chExt cx="1862941" cy="1482491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25A9D70F-D9F5-45F5-8BC6-179F4C1EC1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6970" t="28766" r="37027" b="35219"/>
            <a:stretch/>
          </p:blipFill>
          <p:spPr>
            <a:xfrm>
              <a:off x="3823254" y="1448777"/>
              <a:ext cx="1736657" cy="1352951"/>
            </a:xfrm>
            <a:prstGeom prst="rect">
              <a:avLst/>
            </a:prstGeom>
          </p:spPr>
        </p:pic>
        <p:sp>
          <p:nvSpPr>
            <p:cNvPr id="60" name="순서도: 연결자 59">
              <a:extLst>
                <a:ext uri="{FF2B5EF4-FFF2-40B4-BE49-F238E27FC236}">
                  <a16:creationId xmlns:a16="http://schemas.microsoft.com/office/drawing/2014/main" id="{34D2F7D8-72F7-428E-830D-582C64CFB84D}"/>
                </a:ext>
              </a:extLst>
            </p:cNvPr>
            <p:cNvSpPr/>
            <p:nvPr/>
          </p:nvSpPr>
          <p:spPr>
            <a:xfrm>
              <a:off x="3696970" y="1319237"/>
              <a:ext cx="286325" cy="26785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</p:grp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1F698E7-8ADD-4130-A957-DFC283F4629C}"/>
              </a:ext>
            </a:extLst>
          </p:cNvPr>
          <p:cNvSpPr/>
          <p:nvPr/>
        </p:nvSpPr>
        <p:spPr>
          <a:xfrm>
            <a:off x="3089563" y="918518"/>
            <a:ext cx="5752225" cy="5367547"/>
          </a:xfrm>
          <a:prstGeom prst="roundRect">
            <a:avLst>
              <a:gd name="adj" fmla="val 642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F9A3681-B7A3-4BA0-8ED4-BB13993A3B74}"/>
              </a:ext>
            </a:extLst>
          </p:cNvPr>
          <p:cNvCxnSpPr>
            <a:cxnSpLocks/>
          </p:cNvCxnSpPr>
          <p:nvPr/>
        </p:nvCxnSpPr>
        <p:spPr>
          <a:xfrm>
            <a:off x="2675532" y="1438024"/>
            <a:ext cx="434483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8A7A6C0-1299-4A2D-8A9D-1A11580683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69" t="35408" r="61770" b="15110"/>
          <a:stretch/>
        </p:blipFill>
        <p:spPr>
          <a:xfrm>
            <a:off x="3221337" y="1008395"/>
            <a:ext cx="5546339" cy="5129015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27ABB645-0EDC-4EA4-90E4-64ADB881C247}"/>
              </a:ext>
            </a:extLst>
          </p:cNvPr>
          <p:cNvGrpSpPr/>
          <p:nvPr/>
        </p:nvGrpSpPr>
        <p:grpSpPr>
          <a:xfrm>
            <a:off x="7092095" y="4134325"/>
            <a:ext cx="2034064" cy="1437455"/>
            <a:chOff x="4585856" y="1942119"/>
            <a:chExt cx="1683122" cy="1422313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0E023B1A-C2B7-4B8F-A511-E749CBCF90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8788" t="29899" r="39015" b="36431"/>
            <a:stretch/>
          </p:blipFill>
          <p:spPr>
            <a:xfrm>
              <a:off x="4729018" y="2050473"/>
              <a:ext cx="1539960" cy="1313959"/>
            </a:xfrm>
            <a:prstGeom prst="rect">
              <a:avLst/>
            </a:prstGeom>
          </p:spPr>
        </p:pic>
        <p:sp>
          <p:nvSpPr>
            <p:cNvPr id="39" name="순서도: 연결자 38">
              <a:extLst>
                <a:ext uri="{FF2B5EF4-FFF2-40B4-BE49-F238E27FC236}">
                  <a16:creationId xmlns:a16="http://schemas.microsoft.com/office/drawing/2014/main" id="{0AA7DE5B-95E9-41B1-BAFA-4247C752F031}"/>
                </a:ext>
              </a:extLst>
            </p:cNvPr>
            <p:cNvSpPr/>
            <p:nvPr/>
          </p:nvSpPr>
          <p:spPr>
            <a:xfrm>
              <a:off x="4585856" y="1942119"/>
              <a:ext cx="286325" cy="26785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6E907C-95BB-4F3E-935F-3F65EA74557A}"/>
              </a:ext>
            </a:extLst>
          </p:cNvPr>
          <p:cNvGrpSpPr/>
          <p:nvPr/>
        </p:nvGrpSpPr>
        <p:grpSpPr>
          <a:xfrm>
            <a:off x="715765" y="3759931"/>
            <a:ext cx="2021381" cy="1407083"/>
            <a:chOff x="4560495" y="3685667"/>
            <a:chExt cx="1708484" cy="1434778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9C3A286-6288-4169-9012-EB48AC44B4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8788" t="29546" r="38636" b="36734"/>
            <a:stretch/>
          </p:blipFill>
          <p:spPr>
            <a:xfrm>
              <a:off x="4693598" y="3796860"/>
              <a:ext cx="1575381" cy="1323585"/>
            </a:xfrm>
            <a:prstGeom prst="rect">
              <a:avLst/>
            </a:prstGeom>
          </p:spPr>
        </p:pic>
        <p:sp>
          <p:nvSpPr>
            <p:cNvPr id="36" name="순서도: 연결자 35">
              <a:extLst>
                <a:ext uri="{FF2B5EF4-FFF2-40B4-BE49-F238E27FC236}">
                  <a16:creationId xmlns:a16="http://schemas.microsoft.com/office/drawing/2014/main" id="{11499056-3D1A-4BAA-ABE8-49FAB65952F0}"/>
                </a:ext>
              </a:extLst>
            </p:cNvPr>
            <p:cNvSpPr/>
            <p:nvPr/>
          </p:nvSpPr>
          <p:spPr>
            <a:xfrm>
              <a:off x="4560495" y="3685667"/>
              <a:ext cx="286325" cy="26785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E76DE3B-EA4B-404E-BC48-014F0A9952C1}"/>
              </a:ext>
            </a:extLst>
          </p:cNvPr>
          <p:cNvSpPr/>
          <p:nvPr/>
        </p:nvSpPr>
        <p:spPr>
          <a:xfrm>
            <a:off x="3621663" y="3724382"/>
            <a:ext cx="3103431" cy="48491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24E1517-074B-42B9-B6F9-BE0704424C6E}"/>
              </a:ext>
            </a:extLst>
          </p:cNvPr>
          <p:cNvSpPr/>
          <p:nvPr/>
        </p:nvSpPr>
        <p:spPr>
          <a:xfrm>
            <a:off x="3588346" y="4334161"/>
            <a:ext cx="3103431" cy="484914"/>
          </a:xfrm>
          <a:prstGeom prst="rect">
            <a:avLst/>
          </a:prstGeom>
          <a:noFill/>
          <a:ln w="1905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D3F1B63-8AD7-4EC8-8CB9-9F6BC196780C}"/>
              </a:ext>
            </a:extLst>
          </p:cNvPr>
          <p:cNvCxnSpPr>
            <a:cxnSpLocks/>
          </p:cNvCxnSpPr>
          <p:nvPr/>
        </p:nvCxnSpPr>
        <p:spPr>
          <a:xfrm>
            <a:off x="6703892" y="4696162"/>
            <a:ext cx="569594" cy="86396"/>
          </a:xfrm>
          <a:prstGeom prst="straightConnector1">
            <a:avLst/>
          </a:prstGeom>
          <a:ln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75D9252-2FAA-4B30-8534-4426259E436F}"/>
              </a:ext>
            </a:extLst>
          </p:cNvPr>
          <p:cNvCxnSpPr>
            <a:cxnSpLocks/>
          </p:cNvCxnSpPr>
          <p:nvPr/>
        </p:nvCxnSpPr>
        <p:spPr>
          <a:xfrm flipH="1">
            <a:off x="2644819" y="3989207"/>
            <a:ext cx="999723" cy="453484"/>
          </a:xfrm>
          <a:prstGeom prst="straightConnector1">
            <a:avLst/>
          </a:prstGeom>
          <a:ln>
            <a:solidFill>
              <a:srgbClr val="FFFF00"/>
            </a:solidFill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40" name="그림 39">
            <a:extLst>
              <a:ext uri="{FF2B5EF4-FFF2-40B4-BE49-F238E27FC236}">
                <a16:creationId xmlns:a16="http://schemas.microsoft.com/office/drawing/2014/main" id="{C9C3A286-6288-4169-9012-EB48AC44B45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635" t="45695" r="43634" b="45080"/>
          <a:stretch/>
        </p:blipFill>
        <p:spPr>
          <a:xfrm>
            <a:off x="1073439" y="4168188"/>
            <a:ext cx="390618" cy="355107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C9C3A286-6288-4169-9012-EB48AC44B45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635" t="45695" r="43634" b="45080"/>
          <a:stretch/>
        </p:blipFill>
        <p:spPr>
          <a:xfrm>
            <a:off x="7479529" y="4552699"/>
            <a:ext cx="390618" cy="35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4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:a16="http://schemas.microsoft.com/office/drawing/2014/main" id="{1902D5CF-A7B4-409A-A2CA-C92CB3C8A738}"/>
              </a:ext>
            </a:extLst>
          </p:cNvPr>
          <p:cNvSpPr/>
          <p:nvPr/>
        </p:nvSpPr>
        <p:spPr>
          <a:xfrm>
            <a:off x="228600" y="571934"/>
            <a:ext cx="11686309" cy="6213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393382" y="-34636"/>
            <a:ext cx="2459182" cy="7523018"/>
          </a:xfrm>
          <a:prstGeom prst="rect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986522" y="817157"/>
            <a:ext cx="1392381" cy="4380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마피아 게임 시작</a:t>
            </a:r>
            <a:endParaRPr lang="ko-KR" altLang="en-US" sz="1050" dirty="0"/>
          </a:p>
        </p:txBody>
      </p:sp>
      <p:sp>
        <p:nvSpPr>
          <p:cNvPr id="14" name="직사각형 13"/>
          <p:cNvSpPr/>
          <p:nvPr/>
        </p:nvSpPr>
        <p:spPr>
          <a:xfrm>
            <a:off x="9986553" y="1991637"/>
            <a:ext cx="1427019" cy="436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플레이어 이름 쓰기</a:t>
            </a:r>
            <a:endParaRPr lang="ko-KR" altLang="en-US" sz="1000" dirty="0"/>
          </a:p>
        </p:txBody>
      </p:sp>
      <p:sp>
        <p:nvSpPr>
          <p:cNvPr id="15" name="순서도: 준비 14"/>
          <p:cNvSpPr/>
          <p:nvPr/>
        </p:nvSpPr>
        <p:spPr>
          <a:xfrm>
            <a:off x="9794319" y="3233145"/>
            <a:ext cx="1811485" cy="493728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역할 확인 버튼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829916" y="4603690"/>
            <a:ext cx="942110" cy="46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□□</a:t>
            </a:r>
            <a:r>
              <a:rPr lang="ko-KR" altLang="en-US" sz="800" dirty="0">
                <a:solidFill>
                  <a:schemeClr val="tx1"/>
                </a:solidFill>
              </a:rPr>
              <a:t>님의 역할은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시민입니다</a:t>
            </a:r>
            <a:r>
              <a:rPr lang="en-US" altLang="ko-KR" sz="700" dirty="0">
                <a:solidFill>
                  <a:schemeClr val="tx1"/>
                </a:solidFill>
              </a:rPr>
              <a:t>!</a:t>
            </a:r>
            <a:endParaRPr lang="ko-KR" altLang="en-US" sz="600" dirty="0"/>
          </a:p>
        </p:txBody>
      </p:sp>
      <p:sp>
        <p:nvSpPr>
          <p:cNvPr id="18" name="직사각형 17"/>
          <p:cNvSpPr/>
          <p:nvPr/>
        </p:nvSpPr>
        <p:spPr>
          <a:xfrm>
            <a:off x="9501614" y="4600425"/>
            <a:ext cx="969816" cy="4668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□□</a:t>
            </a:r>
            <a:r>
              <a:rPr lang="ko-KR" altLang="en-US" sz="800" dirty="0">
                <a:solidFill>
                  <a:schemeClr val="tx1"/>
                </a:solidFill>
              </a:rPr>
              <a:t>님의 역할은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마피아입니다</a:t>
            </a:r>
            <a:r>
              <a:rPr lang="en-US" altLang="ko-KR" sz="800" dirty="0">
                <a:solidFill>
                  <a:schemeClr val="tx1"/>
                </a:solidFill>
              </a:rPr>
              <a:t>!</a:t>
            </a:r>
            <a:endParaRPr lang="ko-KR" altLang="en-US" sz="700" dirty="0"/>
          </a:p>
        </p:txBody>
      </p:sp>
      <p:sp>
        <p:nvSpPr>
          <p:cNvPr id="20" name="직사각형 19"/>
          <p:cNvSpPr/>
          <p:nvPr/>
        </p:nvSpPr>
        <p:spPr>
          <a:xfrm>
            <a:off x="9986522" y="5571780"/>
            <a:ext cx="1392381" cy="4926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토론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(3</a:t>
            </a:r>
            <a:r>
              <a:rPr lang="ko-KR" altLang="en-US" sz="900" dirty="0">
                <a:solidFill>
                  <a:schemeClr val="tx1"/>
                </a:solidFill>
              </a:rPr>
              <a:t>분 후 다음 페이지로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15452" y="202602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코딩</a:t>
            </a:r>
          </a:p>
        </p:txBody>
      </p:sp>
      <p:cxnSp>
        <p:nvCxnSpPr>
          <p:cNvPr id="32" name="직선 화살표 연결선 31"/>
          <p:cNvCxnSpPr>
            <a:cxnSpLocks/>
          </p:cNvCxnSpPr>
          <p:nvPr/>
        </p:nvCxnSpPr>
        <p:spPr>
          <a:xfrm>
            <a:off x="10682712" y="1255204"/>
            <a:ext cx="0" cy="7175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cxnSpLocks/>
          </p:cNvCxnSpPr>
          <p:nvPr/>
        </p:nvCxnSpPr>
        <p:spPr>
          <a:xfrm>
            <a:off x="10682712" y="2428309"/>
            <a:ext cx="0" cy="73181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cxnSpLocks/>
          </p:cNvCxnSpPr>
          <p:nvPr/>
        </p:nvCxnSpPr>
        <p:spPr>
          <a:xfrm>
            <a:off x="10685300" y="3726873"/>
            <a:ext cx="0" cy="17820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cxnSpLocks/>
          </p:cNvCxnSpPr>
          <p:nvPr/>
        </p:nvCxnSpPr>
        <p:spPr>
          <a:xfrm flipH="1">
            <a:off x="9969205" y="3745717"/>
            <a:ext cx="284504" cy="777181"/>
          </a:xfrm>
          <a:prstGeom prst="straightConnector1">
            <a:avLst/>
          </a:prstGeom>
          <a:ln>
            <a:headEnd type="triangle"/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cxnSpLocks/>
          </p:cNvCxnSpPr>
          <p:nvPr/>
        </p:nvCxnSpPr>
        <p:spPr>
          <a:xfrm>
            <a:off x="11076262" y="3726873"/>
            <a:ext cx="224709" cy="796025"/>
          </a:xfrm>
          <a:prstGeom prst="straightConnector1">
            <a:avLst/>
          </a:prstGeom>
          <a:ln>
            <a:headEnd type="triangle"/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F7679B2-06C4-4840-BDCA-D4D8F1BCCDD9}"/>
              </a:ext>
            </a:extLst>
          </p:cNvPr>
          <p:cNvCxnSpPr/>
          <p:nvPr/>
        </p:nvCxnSpPr>
        <p:spPr>
          <a:xfrm>
            <a:off x="10687502" y="6137424"/>
            <a:ext cx="0" cy="48203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3562DE08-CD94-4893-A3EA-D300AB3B6479}"/>
              </a:ext>
            </a:extLst>
          </p:cNvPr>
          <p:cNvSpPr/>
          <p:nvPr/>
        </p:nvSpPr>
        <p:spPr>
          <a:xfrm>
            <a:off x="9850582" y="700028"/>
            <a:ext cx="286325" cy="2678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46CF78A0-8A39-4EC9-BDA6-12FEA3D40492}"/>
              </a:ext>
            </a:extLst>
          </p:cNvPr>
          <p:cNvSpPr/>
          <p:nvPr/>
        </p:nvSpPr>
        <p:spPr>
          <a:xfrm>
            <a:off x="9850582" y="1867122"/>
            <a:ext cx="286325" cy="2678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072791EB-D76B-43CC-9A40-9AF4369033DA}"/>
              </a:ext>
            </a:extLst>
          </p:cNvPr>
          <p:cNvSpPr/>
          <p:nvPr/>
        </p:nvSpPr>
        <p:spPr>
          <a:xfrm>
            <a:off x="9680281" y="3346082"/>
            <a:ext cx="286325" cy="2678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EEB80622-1ABD-43D6-8CA7-DB30641D6B8C}"/>
              </a:ext>
            </a:extLst>
          </p:cNvPr>
          <p:cNvSpPr/>
          <p:nvPr/>
        </p:nvSpPr>
        <p:spPr>
          <a:xfrm>
            <a:off x="9417612" y="4442691"/>
            <a:ext cx="286325" cy="2678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50" name="순서도: 연결자 49">
            <a:extLst>
              <a:ext uri="{FF2B5EF4-FFF2-40B4-BE49-F238E27FC236}">
                <a16:creationId xmlns:a16="http://schemas.microsoft.com/office/drawing/2014/main" id="{D0C2CD84-23E2-4C13-8017-2234B2C744BC}"/>
              </a:ext>
            </a:extLst>
          </p:cNvPr>
          <p:cNvSpPr/>
          <p:nvPr/>
        </p:nvSpPr>
        <p:spPr>
          <a:xfrm>
            <a:off x="10768736" y="4429367"/>
            <a:ext cx="286325" cy="2678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51" name="순서도: 연결자 50">
            <a:extLst>
              <a:ext uri="{FF2B5EF4-FFF2-40B4-BE49-F238E27FC236}">
                <a16:creationId xmlns:a16="http://schemas.microsoft.com/office/drawing/2014/main" id="{E7B8A5F3-F830-4E2C-AE56-620D1D41CD6E}"/>
              </a:ext>
            </a:extLst>
          </p:cNvPr>
          <p:cNvSpPr/>
          <p:nvPr/>
        </p:nvSpPr>
        <p:spPr>
          <a:xfrm>
            <a:off x="9850582" y="5410036"/>
            <a:ext cx="286325" cy="2678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AE06FC6-ABEB-497A-8E1A-22D48E54AF59}"/>
              </a:ext>
            </a:extLst>
          </p:cNvPr>
          <p:cNvGrpSpPr/>
          <p:nvPr/>
        </p:nvGrpSpPr>
        <p:grpSpPr>
          <a:xfrm>
            <a:off x="685319" y="720270"/>
            <a:ext cx="1844591" cy="1414706"/>
            <a:chOff x="3422493" y="3404363"/>
            <a:chExt cx="1845280" cy="1389310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9E78006-8170-41CA-A7F4-65BC564A6D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6970" t="29041" r="36828" b="36988"/>
            <a:stretch/>
          </p:blipFill>
          <p:spPr>
            <a:xfrm>
              <a:off x="3531116" y="3527168"/>
              <a:ext cx="1736657" cy="1266505"/>
            </a:xfrm>
            <a:prstGeom prst="rect">
              <a:avLst/>
            </a:prstGeom>
          </p:spPr>
        </p:pic>
        <p:sp>
          <p:nvSpPr>
            <p:cNvPr id="61" name="순서도: 연결자 60">
              <a:extLst>
                <a:ext uri="{FF2B5EF4-FFF2-40B4-BE49-F238E27FC236}">
                  <a16:creationId xmlns:a16="http://schemas.microsoft.com/office/drawing/2014/main" id="{99C46FBC-16C8-4995-99BB-F140B114D512}"/>
                </a:ext>
              </a:extLst>
            </p:cNvPr>
            <p:cNvSpPr/>
            <p:nvPr/>
          </p:nvSpPr>
          <p:spPr>
            <a:xfrm>
              <a:off x="3422493" y="3404363"/>
              <a:ext cx="286325" cy="26785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6</a:t>
              </a:r>
              <a:endParaRPr lang="ko-KR" altLang="en-US" sz="1200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C68E3134-2EB8-49A9-9B8A-228AB2215A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67" t="5925" r="42830" b="10506"/>
          <a:stretch/>
        </p:blipFill>
        <p:spPr>
          <a:xfrm>
            <a:off x="3287230" y="833954"/>
            <a:ext cx="5958696" cy="5791383"/>
          </a:xfrm>
          <a:prstGeom prst="rect">
            <a:avLst/>
          </a:prstGeom>
        </p:spPr>
      </p:pic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0AE6F015-2D1B-408C-AEF0-DD331256392B}"/>
              </a:ext>
            </a:extLst>
          </p:cNvPr>
          <p:cNvSpPr/>
          <p:nvPr/>
        </p:nvSpPr>
        <p:spPr>
          <a:xfrm>
            <a:off x="3110015" y="720270"/>
            <a:ext cx="5594096" cy="5959233"/>
          </a:xfrm>
          <a:prstGeom prst="roundRect">
            <a:avLst>
              <a:gd name="adj" fmla="val 642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7414B72-BD7B-4B4F-B6F8-076F04614C83}"/>
              </a:ext>
            </a:extLst>
          </p:cNvPr>
          <p:cNvCxnSpPr>
            <a:cxnSpLocks/>
          </p:cNvCxnSpPr>
          <p:nvPr/>
        </p:nvCxnSpPr>
        <p:spPr>
          <a:xfrm>
            <a:off x="2529910" y="1438024"/>
            <a:ext cx="580105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37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>
            <a:extLst>
              <a:ext uri="{FF2B5EF4-FFF2-40B4-BE49-F238E27FC236}">
                <a16:creationId xmlns:a16="http://schemas.microsoft.com/office/drawing/2014/main" id="{4AC15550-B1CE-4352-87D2-F4F5D23BB9DE}"/>
              </a:ext>
            </a:extLst>
          </p:cNvPr>
          <p:cNvSpPr/>
          <p:nvPr/>
        </p:nvSpPr>
        <p:spPr>
          <a:xfrm>
            <a:off x="228600" y="571934"/>
            <a:ext cx="11686309" cy="6213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CFC86103-DD5A-457B-B150-6DF0AB92A0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7" t="9400" r="70938" b="12190"/>
          <a:stretch/>
        </p:blipFill>
        <p:spPr>
          <a:xfrm>
            <a:off x="3468221" y="809576"/>
            <a:ext cx="3671609" cy="5798928"/>
          </a:xfrm>
          <a:prstGeom prst="rect">
            <a:avLst/>
          </a:prstGeom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6EFD744-FFDE-4872-9E69-EF03E0DFE45B}"/>
              </a:ext>
            </a:extLst>
          </p:cNvPr>
          <p:cNvSpPr/>
          <p:nvPr/>
        </p:nvSpPr>
        <p:spPr>
          <a:xfrm>
            <a:off x="3187244" y="688860"/>
            <a:ext cx="4465900" cy="5979475"/>
          </a:xfrm>
          <a:prstGeom prst="roundRect">
            <a:avLst>
              <a:gd name="adj" fmla="val 642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008515-8502-4B94-8F45-4636D1988FD9}"/>
              </a:ext>
            </a:extLst>
          </p:cNvPr>
          <p:cNvSpPr/>
          <p:nvPr/>
        </p:nvSpPr>
        <p:spPr>
          <a:xfrm>
            <a:off x="9393382" y="-34636"/>
            <a:ext cx="2459182" cy="7523018"/>
          </a:xfrm>
          <a:prstGeom prst="rect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0A5950-E783-465E-9550-701E5710ACDB}"/>
              </a:ext>
            </a:extLst>
          </p:cNvPr>
          <p:cNvSpPr/>
          <p:nvPr/>
        </p:nvSpPr>
        <p:spPr>
          <a:xfrm>
            <a:off x="9989293" y="1390905"/>
            <a:ext cx="1392381" cy="4926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토론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(3</a:t>
            </a:r>
            <a:r>
              <a:rPr lang="ko-KR" altLang="en-US" sz="900" dirty="0">
                <a:solidFill>
                  <a:schemeClr val="tx1"/>
                </a:solidFill>
              </a:rPr>
              <a:t>분 후 다음 페이지로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1050" dirty="0"/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52FA0063-DA48-4DC7-87DF-47E93EFBB22D}"/>
              </a:ext>
            </a:extLst>
          </p:cNvPr>
          <p:cNvSpPr/>
          <p:nvPr/>
        </p:nvSpPr>
        <p:spPr>
          <a:xfrm>
            <a:off x="9764728" y="2869646"/>
            <a:ext cx="1819917" cy="94615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마피아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선택 버튼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마피아인가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CCD817-1B0A-4EE8-8D25-1B542F25B2A2}"/>
              </a:ext>
            </a:extLst>
          </p:cNvPr>
          <p:cNvSpPr/>
          <p:nvPr/>
        </p:nvSpPr>
        <p:spPr>
          <a:xfrm>
            <a:off x="9985016" y="5720573"/>
            <a:ext cx="1392381" cy="349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시민 승리</a:t>
            </a:r>
            <a:endParaRPr lang="ko-KR" altLang="en-US" sz="105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14B8DB4-8E69-470D-97E9-CA7B60EB01A5}"/>
              </a:ext>
            </a:extLst>
          </p:cNvPr>
          <p:cNvCxnSpPr>
            <a:cxnSpLocks/>
          </p:cNvCxnSpPr>
          <p:nvPr/>
        </p:nvCxnSpPr>
        <p:spPr>
          <a:xfrm flipH="1">
            <a:off x="10665714" y="539480"/>
            <a:ext cx="1" cy="69487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3ECB925-1474-4284-9D99-0C6739975D40}"/>
              </a:ext>
            </a:extLst>
          </p:cNvPr>
          <p:cNvCxnSpPr>
            <a:cxnSpLocks/>
          </p:cNvCxnSpPr>
          <p:nvPr/>
        </p:nvCxnSpPr>
        <p:spPr>
          <a:xfrm flipH="1">
            <a:off x="10674688" y="1902691"/>
            <a:ext cx="6518" cy="92928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8BC3809-71BC-42C7-B8F8-A29E39318138}"/>
              </a:ext>
            </a:extLst>
          </p:cNvPr>
          <p:cNvCxnSpPr>
            <a:cxnSpLocks/>
          </p:cNvCxnSpPr>
          <p:nvPr/>
        </p:nvCxnSpPr>
        <p:spPr>
          <a:xfrm flipH="1">
            <a:off x="10659782" y="3923930"/>
            <a:ext cx="21424" cy="171339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F274DC9-A221-4EF3-A2CC-AE58DDB266FB}"/>
              </a:ext>
            </a:extLst>
          </p:cNvPr>
          <p:cNvSpPr/>
          <p:nvPr/>
        </p:nvSpPr>
        <p:spPr>
          <a:xfrm>
            <a:off x="10378805" y="4799624"/>
            <a:ext cx="561954" cy="274806"/>
          </a:xfrm>
          <a:prstGeom prst="roundRect">
            <a:avLst>
              <a:gd name="adj" fmla="val 428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E0719C-3AD2-4F7F-A218-FCCFA7FCB4BB}"/>
              </a:ext>
            </a:extLst>
          </p:cNvPr>
          <p:cNvSpPr txBox="1"/>
          <p:nvPr/>
        </p:nvSpPr>
        <p:spPr>
          <a:xfrm>
            <a:off x="315452" y="202602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코딩</a:t>
            </a:r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DB7EB023-CCC9-4389-BC68-0AE0604FA860}"/>
              </a:ext>
            </a:extLst>
          </p:cNvPr>
          <p:cNvSpPr/>
          <p:nvPr/>
        </p:nvSpPr>
        <p:spPr>
          <a:xfrm>
            <a:off x="9841853" y="1256978"/>
            <a:ext cx="286325" cy="2678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A3E1E839-478E-48A5-8BEF-05E45C0BBF0A}"/>
              </a:ext>
            </a:extLst>
          </p:cNvPr>
          <p:cNvSpPr/>
          <p:nvPr/>
        </p:nvSpPr>
        <p:spPr>
          <a:xfrm>
            <a:off x="9985015" y="2960483"/>
            <a:ext cx="286325" cy="2678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66F5BCDB-DF40-42E4-BF95-A6F7CCFF3C6A}"/>
              </a:ext>
            </a:extLst>
          </p:cNvPr>
          <p:cNvSpPr/>
          <p:nvPr/>
        </p:nvSpPr>
        <p:spPr>
          <a:xfrm>
            <a:off x="9898290" y="5570419"/>
            <a:ext cx="286325" cy="2678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9</a:t>
            </a:r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7695BCC-8E6A-4955-B61F-7DD8D9A9FA25}"/>
              </a:ext>
            </a:extLst>
          </p:cNvPr>
          <p:cNvGrpSpPr/>
          <p:nvPr/>
        </p:nvGrpSpPr>
        <p:grpSpPr>
          <a:xfrm>
            <a:off x="768703" y="835975"/>
            <a:ext cx="2016001" cy="1289903"/>
            <a:chOff x="6488928" y="1461501"/>
            <a:chExt cx="1967643" cy="1527225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359EE53D-1CCA-4206-912F-F42F74AA1E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489" t="45513" r="42348" b="18755"/>
            <a:stretch/>
          </p:blipFill>
          <p:spPr>
            <a:xfrm>
              <a:off x="6632091" y="1587091"/>
              <a:ext cx="1824480" cy="1401635"/>
            </a:xfrm>
            <a:prstGeom prst="rect">
              <a:avLst/>
            </a:prstGeom>
          </p:spPr>
        </p:pic>
        <p:sp>
          <p:nvSpPr>
            <p:cNvPr id="33" name="순서도: 연결자 32">
              <a:extLst>
                <a:ext uri="{FF2B5EF4-FFF2-40B4-BE49-F238E27FC236}">
                  <a16:creationId xmlns:a16="http://schemas.microsoft.com/office/drawing/2014/main" id="{04E7A2E2-3B48-43A1-945A-827C12A72788}"/>
                </a:ext>
              </a:extLst>
            </p:cNvPr>
            <p:cNvSpPr/>
            <p:nvPr/>
          </p:nvSpPr>
          <p:spPr>
            <a:xfrm>
              <a:off x="6488928" y="1461501"/>
              <a:ext cx="286325" cy="26785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7</a:t>
              </a:r>
              <a:endParaRPr lang="ko-KR" altLang="en-US" sz="12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9723F12-F6E3-4379-AA24-C72E4DB74F63}"/>
              </a:ext>
            </a:extLst>
          </p:cNvPr>
          <p:cNvGrpSpPr/>
          <p:nvPr/>
        </p:nvGrpSpPr>
        <p:grpSpPr>
          <a:xfrm>
            <a:off x="6431766" y="3764431"/>
            <a:ext cx="2421157" cy="1752629"/>
            <a:chOff x="4253347" y="1870364"/>
            <a:chExt cx="2258289" cy="1676583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E40EF6D2-155C-4367-BAAD-00BAC5701F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6591" t="29369" r="36818" b="36153"/>
            <a:stretch/>
          </p:blipFill>
          <p:spPr>
            <a:xfrm>
              <a:off x="4396510" y="2004291"/>
              <a:ext cx="2115126" cy="1542656"/>
            </a:xfrm>
            <a:prstGeom prst="rect">
              <a:avLst/>
            </a:prstGeom>
          </p:spPr>
        </p:pic>
        <p:sp>
          <p:nvSpPr>
            <p:cNvPr id="30" name="순서도: 연결자 29">
              <a:extLst>
                <a:ext uri="{FF2B5EF4-FFF2-40B4-BE49-F238E27FC236}">
                  <a16:creationId xmlns:a16="http://schemas.microsoft.com/office/drawing/2014/main" id="{51C26621-E648-4F3A-94E7-0C514DFB4C16}"/>
                </a:ext>
              </a:extLst>
            </p:cNvPr>
            <p:cNvSpPr/>
            <p:nvPr/>
          </p:nvSpPr>
          <p:spPr>
            <a:xfrm>
              <a:off x="4253347" y="1870364"/>
              <a:ext cx="286325" cy="26785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9</a:t>
              </a:r>
              <a:endParaRPr lang="ko-KR" altLang="en-US" sz="1200" dirty="0"/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23DCDE1-FF8A-4A10-B12E-0B518809F7D7}"/>
              </a:ext>
            </a:extLst>
          </p:cNvPr>
          <p:cNvCxnSpPr>
            <a:cxnSpLocks/>
          </p:cNvCxnSpPr>
          <p:nvPr/>
        </p:nvCxnSpPr>
        <p:spPr>
          <a:xfrm>
            <a:off x="2784704" y="1390905"/>
            <a:ext cx="402540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153CC84-3111-4415-9877-021B44BBDF64}"/>
              </a:ext>
            </a:extLst>
          </p:cNvPr>
          <p:cNvSpPr/>
          <p:nvPr/>
        </p:nvSpPr>
        <p:spPr>
          <a:xfrm>
            <a:off x="3674842" y="2791592"/>
            <a:ext cx="2421158" cy="1945679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8ED4D6E-CBB2-461C-A920-BEF1BAEDEE13}"/>
              </a:ext>
            </a:extLst>
          </p:cNvPr>
          <p:cNvCxnSpPr>
            <a:cxnSpLocks/>
          </p:cNvCxnSpPr>
          <p:nvPr/>
        </p:nvCxnSpPr>
        <p:spPr>
          <a:xfrm>
            <a:off x="6146684" y="3923930"/>
            <a:ext cx="541988" cy="381099"/>
          </a:xfrm>
          <a:prstGeom prst="straightConnector1">
            <a:avLst/>
          </a:prstGeom>
          <a:ln>
            <a:solidFill>
              <a:srgbClr val="FFFF00"/>
            </a:solidFill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521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4C6638E5-36C7-4AFD-9423-07417EF06B90}"/>
              </a:ext>
            </a:extLst>
          </p:cNvPr>
          <p:cNvSpPr/>
          <p:nvPr/>
        </p:nvSpPr>
        <p:spPr>
          <a:xfrm>
            <a:off x="228600" y="571934"/>
            <a:ext cx="11686309" cy="6213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B30C4BA4-3218-4651-85A0-25469FA251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7" t="9400" r="70938" b="12190"/>
          <a:stretch/>
        </p:blipFill>
        <p:spPr>
          <a:xfrm>
            <a:off x="3440391" y="809575"/>
            <a:ext cx="3621973" cy="572053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A552232-EED8-4918-9330-39205C18B1AB}"/>
              </a:ext>
            </a:extLst>
          </p:cNvPr>
          <p:cNvSpPr/>
          <p:nvPr/>
        </p:nvSpPr>
        <p:spPr>
          <a:xfrm>
            <a:off x="9410142" y="173471"/>
            <a:ext cx="2459182" cy="7523018"/>
          </a:xfrm>
          <a:prstGeom prst="rect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AF5A0F-6388-43AB-87EF-452226B34059}"/>
              </a:ext>
            </a:extLst>
          </p:cNvPr>
          <p:cNvSpPr/>
          <p:nvPr/>
        </p:nvSpPr>
        <p:spPr>
          <a:xfrm>
            <a:off x="10052671" y="969191"/>
            <a:ext cx="1392381" cy="4926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토론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(3</a:t>
            </a:r>
            <a:r>
              <a:rPr lang="ko-KR" altLang="en-US" sz="900" dirty="0">
                <a:solidFill>
                  <a:schemeClr val="tx1"/>
                </a:solidFill>
              </a:rPr>
              <a:t>분 후 다음 페이지로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10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39577D-786F-4323-A4E3-23E5F04297BC}"/>
              </a:ext>
            </a:extLst>
          </p:cNvPr>
          <p:cNvSpPr/>
          <p:nvPr/>
        </p:nvSpPr>
        <p:spPr>
          <a:xfrm>
            <a:off x="9509333" y="4482861"/>
            <a:ext cx="1134323" cy="442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□□님은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시민이었습니다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E5018E-9487-4589-97FC-84744737728D}"/>
              </a:ext>
            </a:extLst>
          </p:cNvPr>
          <p:cNvSpPr/>
          <p:nvPr/>
        </p:nvSpPr>
        <p:spPr>
          <a:xfrm>
            <a:off x="10307283" y="5888809"/>
            <a:ext cx="1267059" cy="442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마피아 승리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A023042-74A9-4C5B-B593-99A874ABDB76}"/>
              </a:ext>
            </a:extLst>
          </p:cNvPr>
          <p:cNvCxnSpPr>
            <a:cxnSpLocks/>
          </p:cNvCxnSpPr>
          <p:nvPr/>
        </p:nvCxnSpPr>
        <p:spPr>
          <a:xfrm>
            <a:off x="10726247" y="1461809"/>
            <a:ext cx="0" cy="37622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02661B42-7A50-4E53-A4DE-2F532C2A4B25}"/>
              </a:ext>
            </a:extLst>
          </p:cNvPr>
          <p:cNvCxnSpPr>
            <a:cxnSpLocks/>
            <a:endCxn id="2" idx="1"/>
          </p:cNvCxnSpPr>
          <p:nvPr/>
        </p:nvCxnSpPr>
        <p:spPr>
          <a:xfrm rot="5400000" flipH="1" flipV="1">
            <a:off x="8223273" y="2653464"/>
            <a:ext cx="3267361" cy="391435"/>
          </a:xfrm>
          <a:prstGeom prst="curvedConnector2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04E66B2-E753-4AA8-8A50-02A473ED330C}"/>
              </a:ext>
            </a:extLst>
          </p:cNvPr>
          <p:cNvCxnSpPr>
            <a:cxnSpLocks/>
          </p:cNvCxnSpPr>
          <p:nvPr/>
        </p:nvCxnSpPr>
        <p:spPr>
          <a:xfrm flipH="1">
            <a:off x="10735934" y="507013"/>
            <a:ext cx="6519" cy="37286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다이아몬드 55">
            <a:extLst>
              <a:ext uri="{FF2B5EF4-FFF2-40B4-BE49-F238E27FC236}">
                <a16:creationId xmlns:a16="http://schemas.microsoft.com/office/drawing/2014/main" id="{0D3F3F3F-0DDD-4EAB-BF94-F00F48D65AAE}"/>
              </a:ext>
            </a:extLst>
          </p:cNvPr>
          <p:cNvSpPr/>
          <p:nvPr/>
        </p:nvSpPr>
        <p:spPr>
          <a:xfrm>
            <a:off x="9787636" y="1905018"/>
            <a:ext cx="1819917" cy="94615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마피아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선택 버튼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마피아인가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D9E9BDD-8CA3-49E1-BEBD-D9BB463BEB54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10697594" y="2851171"/>
            <a:ext cx="1" cy="7022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C8E3E6B-4363-4C1B-B99D-976966B36C6A}"/>
              </a:ext>
            </a:extLst>
          </p:cNvPr>
          <p:cNvSpPr/>
          <p:nvPr/>
        </p:nvSpPr>
        <p:spPr>
          <a:xfrm>
            <a:off x="10400229" y="3029803"/>
            <a:ext cx="561954" cy="274806"/>
          </a:xfrm>
          <a:prstGeom prst="roundRect">
            <a:avLst>
              <a:gd name="adj" fmla="val 428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YES</a:t>
            </a:r>
            <a:endParaRPr lang="ko-KR" altLang="en-US" sz="1000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B7F62CE-CBFB-4953-8C77-08D81B7BDC9D}"/>
              </a:ext>
            </a:extLst>
          </p:cNvPr>
          <p:cNvCxnSpPr/>
          <p:nvPr/>
        </p:nvCxnSpPr>
        <p:spPr>
          <a:xfrm>
            <a:off x="10218198" y="3553392"/>
            <a:ext cx="84307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ACAB9BB-FA78-42D3-A7AC-16D5A35B3D42}"/>
              </a:ext>
            </a:extLst>
          </p:cNvPr>
          <p:cNvCxnSpPr>
            <a:cxnSpLocks/>
          </p:cNvCxnSpPr>
          <p:nvPr/>
        </p:nvCxnSpPr>
        <p:spPr>
          <a:xfrm>
            <a:off x="10213684" y="3553392"/>
            <a:ext cx="0" cy="92946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A8438CD-9CC9-407C-A389-11DE866C345B}"/>
              </a:ext>
            </a:extLst>
          </p:cNvPr>
          <p:cNvSpPr/>
          <p:nvPr/>
        </p:nvSpPr>
        <p:spPr>
          <a:xfrm>
            <a:off x="9787636" y="3814277"/>
            <a:ext cx="852097" cy="372862"/>
          </a:xfrm>
          <a:prstGeom prst="roundRect">
            <a:avLst>
              <a:gd name="adj" fmla="val 428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시민의 수</a:t>
            </a:r>
            <a:endParaRPr lang="en-US" altLang="ko-KR" sz="1000" dirty="0"/>
          </a:p>
          <a:p>
            <a:pPr algn="ctr"/>
            <a:r>
              <a:rPr lang="en-US" altLang="ko-KR" sz="1000" dirty="0"/>
              <a:t>&gt; 1</a:t>
            </a:r>
            <a:endParaRPr lang="ko-KR" altLang="en-US" sz="10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0B35D2E-CE49-4C22-89A5-E20A6D567BD6}"/>
              </a:ext>
            </a:extLst>
          </p:cNvPr>
          <p:cNvCxnSpPr>
            <a:cxnSpLocks/>
          </p:cNvCxnSpPr>
          <p:nvPr/>
        </p:nvCxnSpPr>
        <p:spPr>
          <a:xfrm>
            <a:off x="11061268" y="3553392"/>
            <a:ext cx="0" cy="233541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736B889-438B-43CE-A1F7-C6F1CBAA6A18}"/>
              </a:ext>
            </a:extLst>
          </p:cNvPr>
          <p:cNvSpPr/>
          <p:nvPr/>
        </p:nvSpPr>
        <p:spPr>
          <a:xfrm>
            <a:off x="10576128" y="5220825"/>
            <a:ext cx="852097" cy="372862"/>
          </a:xfrm>
          <a:prstGeom prst="roundRect">
            <a:avLst>
              <a:gd name="adj" fmla="val 428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시민의 수</a:t>
            </a:r>
            <a:endParaRPr lang="en-US" altLang="ko-KR" sz="1000" dirty="0"/>
          </a:p>
          <a:p>
            <a:pPr algn="ctr"/>
            <a:r>
              <a:rPr lang="en-US" altLang="ko-KR" sz="1000" dirty="0"/>
              <a:t>= 1</a:t>
            </a:r>
            <a:endParaRPr lang="ko-KR" altLang="en-US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F052FD6-2C52-4613-B41E-78F0265FBBBD}"/>
              </a:ext>
            </a:extLst>
          </p:cNvPr>
          <p:cNvSpPr txBox="1"/>
          <p:nvPr/>
        </p:nvSpPr>
        <p:spPr>
          <a:xfrm>
            <a:off x="315452" y="202602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코딩</a:t>
            </a:r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D081AF6E-BCB7-4141-8153-F59B687C0ECB}"/>
              </a:ext>
            </a:extLst>
          </p:cNvPr>
          <p:cNvSpPr/>
          <p:nvPr/>
        </p:nvSpPr>
        <p:spPr>
          <a:xfrm>
            <a:off x="9990015" y="2027671"/>
            <a:ext cx="286325" cy="2678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79" name="순서도: 연결자 78">
            <a:extLst>
              <a:ext uri="{FF2B5EF4-FFF2-40B4-BE49-F238E27FC236}">
                <a16:creationId xmlns:a16="http://schemas.microsoft.com/office/drawing/2014/main" id="{D2FBF01B-C92F-4C7C-A214-DDF7FE9912B9}"/>
              </a:ext>
            </a:extLst>
          </p:cNvPr>
          <p:cNvSpPr/>
          <p:nvPr/>
        </p:nvSpPr>
        <p:spPr>
          <a:xfrm>
            <a:off x="9929876" y="830349"/>
            <a:ext cx="286325" cy="2678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80" name="순서도: 연결자 79">
            <a:extLst>
              <a:ext uri="{FF2B5EF4-FFF2-40B4-BE49-F238E27FC236}">
                <a16:creationId xmlns:a16="http://schemas.microsoft.com/office/drawing/2014/main" id="{5A4D99D9-BF0E-463C-885D-D49D9E85C7BA}"/>
              </a:ext>
            </a:extLst>
          </p:cNvPr>
          <p:cNvSpPr/>
          <p:nvPr/>
        </p:nvSpPr>
        <p:spPr>
          <a:xfrm>
            <a:off x="9414286" y="4362569"/>
            <a:ext cx="286325" cy="2678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81" name="순서도: 연결자 80">
            <a:extLst>
              <a:ext uri="{FF2B5EF4-FFF2-40B4-BE49-F238E27FC236}">
                <a16:creationId xmlns:a16="http://schemas.microsoft.com/office/drawing/2014/main" id="{E9985D84-33C3-4E73-8901-8A0F60E43AC9}"/>
              </a:ext>
            </a:extLst>
          </p:cNvPr>
          <p:cNvSpPr/>
          <p:nvPr/>
        </p:nvSpPr>
        <p:spPr>
          <a:xfrm>
            <a:off x="10207989" y="5759797"/>
            <a:ext cx="286325" cy="2678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0D17D37-357D-4975-8226-2BB515D266F2}"/>
              </a:ext>
            </a:extLst>
          </p:cNvPr>
          <p:cNvSpPr txBox="1"/>
          <p:nvPr/>
        </p:nvSpPr>
        <p:spPr>
          <a:xfrm>
            <a:off x="10162352" y="5750652"/>
            <a:ext cx="1173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11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05BCD93-9C63-486C-AA47-F78D4DFB67BE}"/>
              </a:ext>
            </a:extLst>
          </p:cNvPr>
          <p:cNvCxnSpPr>
            <a:cxnSpLocks/>
          </p:cNvCxnSpPr>
          <p:nvPr/>
        </p:nvCxnSpPr>
        <p:spPr>
          <a:xfrm>
            <a:off x="2784704" y="1390905"/>
            <a:ext cx="402540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C999D9FF-234C-41AD-9F38-E1F34EF0262F}"/>
              </a:ext>
            </a:extLst>
          </p:cNvPr>
          <p:cNvSpPr/>
          <p:nvPr/>
        </p:nvSpPr>
        <p:spPr>
          <a:xfrm>
            <a:off x="3187244" y="688860"/>
            <a:ext cx="4465900" cy="5979475"/>
          </a:xfrm>
          <a:prstGeom prst="roundRect">
            <a:avLst>
              <a:gd name="adj" fmla="val 642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8C27F2D-8AF7-4603-A6D4-5AF90007942A}"/>
              </a:ext>
            </a:extLst>
          </p:cNvPr>
          <p:cNvGrpSpPr/>
          <p:nvPr/>
        </p:nvGrpSpPr>
        <p:grpSpPr>
          <a:xfrm>
            <a:off x="768703" y="830349"/>
            <a:ext cx="2016001" cy="1289903"/>
            <a:chOff x="6488928" y="1461501"/>
            <a:chExt cx="1967643" cy="1527225"/>
          </a:xfrm>
        </p:grpSpPr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E10445F1-495C-4165-ABD3-400D1A8B88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489" t="45513" r="42348" b="18755"/>
            <a:stretch/>
          </p:blipFill>
          <p:spPr>
            <a:xfrm>
              <a:off x="6632091" y="1587091"/>
              <a:ext cx="1824480" cy="1401635"/>
            </a:xfrm>
            <a:prstGeom prst="rect">
              <a:avLst/>
            </a:prstGeom>
          </p:spPr>
        </p:pic>
        <p:sp>
          <p:nvSpPr>
            <p:cNvPr id="98" name="순서도: 연결자 97">
              <a:extLst>
                <a:ext uri="{FF2B5EF4-FFF2-40B4-BE49-F238E27FC236}">
                  <a16:creationId xmlns:a16="http://schemas.microsoft.com/office/drawing/2014/main" id="{B2F23F64-547A-4BD0-AA98-F5A646FA362F}"/>
                </a:ext>
              </a:extLst>
            </p:cNvPr>
            <p:cNvSpPr/>
            <p:nvPr/>
          </p:nvSpPr>
          <p:spPr>
            <a:xfrm>
              <a:off x="6488928" y="1461501"/>
              <a:ext cx="286325" cy="26785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7</a:t>
              </a:r>
              <a:endParaRPr lang="ko-KR" altLang="en-US" sz="1200" dirty="0"/>
            </a:p>
          </p:txBody>
        </p:sp>
      </p:grpSp>
      <p:pic>
        <p:nvPicPr>
          <p:cNvPr id="110" name="그림 109">
            <a:extLst>
              <a:ext uri="{FF2B5EF4-FFF2-40B4-BE49-F238E27FC236}">
                <a16:creationId xmlns:a16="http://schemas.microsoft.com/office/drawing/2014/main" id="{D0F7AFC2-8870-4FAE-B025-CB9A2D83EE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970" t="29495" r="37121" b="36296"/>
          <a:stretch/>
        </p:blipFill>
        <p:spPr>
          <a:xfrm>
            <a:off x="6831638" y="2849181"/>
            <a:ext cx="2170908" cy="1583823"/>
          </a:xfrm>
          <a:prstGeom prst="rect">
            <a:avLst/>
          </a:prstGeom>
        </p:spPr>
      </p:pic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9DC379F-8444-47ED-98ED-18ACA3426266}"/>
              </a:ext>
            </a:extLst>
          </p:cNvPr>
          <p:cNvSpPr/>
          <p:nvPr/>
        </p:nvSpPr>
        <p:spPr>
          <a:xfrm>
            <a:off x="3914207" y="4704282"/>
            <a:ext cx="1810328" cy="336878"/>
          </a:xfrm>
          <a:prstGeom prst="rect">
            <a:avLst/>
          </a:prstGeom>
          <a:noFill/>
          <a:ln w="1905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C042CBE-F5CD-4644-9D3C-729ABDFC38B6}"/>
              </a:ext>
            </a:extLst>
          </p:cNvPr>
          <p:cNvSpPr txBox="1"/>
          <p:nvPr/>
        </p:nvSpPr>
        <p:spPr>
          <a:xfrm>
            <a:off x="10314752" y="5903052"/>
            <a:ext cx="1173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11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0" name="순서도: 연결자 119">
            <a:extLst>
              <a:ext uri="{FF2B5EF4-FFF2-40B4-BE49-F238E27FC236}">
                <a16:creationId xmlns:a16="http://schemas.microsoft.com/office/drawing/2014/main" id="{3690A1BC-662E-4F09-80A0-B952B5E9E623}"/>
              </a:ext>
            </a:extLst>
          </p:cNvPr>
          <p:cNvSpPr/>
          <p:nvPr/>
        </p:nvSpPr>
        <p:spPr>
          <a:xfrm>
            <a:off x="6713383" y="2859544"/>
            <a:ext cx="286325" cy="2678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679763B-AEF2-4DA8-A81A-EECF0DD291E0}"/>
              </a:ext>
            </a:extLst>
          </p:cNvPr>
          <p:cNvSpPr txBox="1"/>
          <p:nvPr/>
        </p:nvSpPr>
        <p:spPr>
          <a:xfrm>
            <a:off x="6679653" y="2868735"/>
            <a:ext cx="1173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11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ACA0E195-5610-4295-87B4-F2EBEFF6EC72}"/>
              </a:ext>
            </a:extLst>
          </p:cNvPr>
          <p:cNvCxnSpPr>
            <a:cxnSpLocks/>
          </p:cNvCxnSpPr>
          <p:nvPr/>
        </p:nvCxnSpPr>
        <p:spPr>
          <a:xfrm flipV="1">
            <a:off x="5724535" y="3429001"/>
            <a:ext cx="1164189" cy="1254306"/>
          </a:xfrm>
          <a:prstGeom prst="straightConnector1">
            <a:avLst/>
          </a:prstGeom>
          <a:ln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928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F79587B3-0053-4F47-8924-35E3F32090D3}"/>
              </a:ext>
            </a:extLst>
          </p:cNvPr>
          <p:cNvSpPr/>
          <p:nvPr/>
        </p:nvSpPr>
        <p:spPr>
          <a:xfrm>
            <a:off x="228600" y="571934"/>
            <a:ext cx="11686309" cy="6213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53B17DB-0C6D-4CD9-BEEB-70A525C9EF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7" t="9400" r="70938" b="12190"/>
          <a:stretch/>
        </p:blipFill>
        <p:spPr>
          <a:xfrm>
            <a:off x="3440391" y="809575"/>
            <a:ext cx="3616186" cy="571139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D008515-8502-4B94-8F45-4636D1988FD9}"/>
              </a:ext>
            </a:extLst>
          </p:cNvPr>
          <p:cNvSpPr/>
          <p:nvPr/>
        </p:nvSpPr>
        <p:spPr>
          <a:xfrm>
            <a:off x="9393382" y="-34636"/>
            <a:ext cx="2459182" cy="7523018"/>
          </a:xfrm>
          <a:prstGeom prst="rect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0A5950-E783-465E-9550-701E5710ACDB}"/>
              </a:ext>
            </a:extLst>
          </p:cNvPr>
          <p:cNvSpPr/>
          <p:nvPr/>
        </p:nvSpPr>
        <p:spPr>
          <a:xfrm>
            <a:off x="9974303" y="1355948"/>
            <a:ext cx="1392381" cy="4926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토론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(3</a:t>
            </a:r>
            <a:r>
              <a:rPr lang="ko-KR" altLang="en-US" sz="900" dirty="0">
                <a:solidFill>
                  <a:schemeClr val="tx1"/>
                </a:solidFill>
              </a:rPr>
              <a:t>분 후 다음 페이지로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1050" dirty="0"/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52FA0063-DA48-4DC7-87DF-47E93EFBB22D}"/>
              </a:ext>
            </a:extLst>
          </p:cNvPr>
          <p:cNvSpPr/>
          <p:nvPr/>
        </p:nvSpPr>
        <p:spPr>
          <a:xfrm>
            <a:off x="9764728" y="2869646"/>
            <a:ext cx="1819917" cy="94615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마피아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선택 버튼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마피아인가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14B8DB4-8E69-470D-97E9-CA7B60EB01A5}"/>
              </a:ext>
            </a:extLst>
          </p:cNvPr>
          <p:cNvCxnSpPr>
            <a:cxnSpLocks/>
          </p:cNvCxnSpPr>
          <p:nvPr/>
        </p:nvCxnSpPr>
        <p:spPr>
          <a:xfrm flipH="1">
            <a:off x="10677946" y="645147"/>
            <a:ext cx="9014" cy="53550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3ECB925-1474-4284-9D99-0C6739975D40}"/>
              </a:ext>
            </a:extLst>
          </p:cNvPr>
          <p:cNvCxnSpPr>
            <a:cxnSpLocks/>
          </p:cNvCxnSpPr>
          <p:nvPr/>
        </p:nvCxnSpPr>
        <p:spPr>
          <a:xfrm>
            <a:off x="10674688" y="1856509"/>
            <a:ext cx="0" cy="97546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8BC3809-71BC-42C7-B8F8-A29E39318138}"/>
              </a:ext>
            </a:extLst>
          </p:cNvPr>
          <p:cNvCxnSpPr>
            <a:cxnSpLocks/>
          </p:cNvCxnSpPr>
          <p:nvPr/>
        </p:nvCxnSpPr>
        <p:spPr>
          <a:xfrm flipH="1">
            <a:off x="10659782" y="3923930"/>
            <a:ext cx="21424" cy="171339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F274DC9-A221-4EF3-A2CC-AE58DDB266FB}"/>
              </a:ext>
            </a:extLst>
          </p:cNvPr>
          <p:cNvSpPr/>
          <p:nvPr/>
        </p:nvSpPr>
        <p:spPr>
          <a:xfrm>
            <a:off x="9981756" y="4576118"/>
            <a:ext cx="1392381" cy="274806"/>
          </a:xfrm>
          <a:prstGeom prst="roundRect">
            <a:avLst>
              <a:gd name="adj" fmla="val 428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죽은사람</a:t>
            </a:r>
            <a:r>
              <a:rPr lang="ko-KR" altLang="en-US" sz="1000" dirty="0"/>
              <a:t> 선택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B9AAF7-6526-4976-8856-96B348C37E03}"/>
              </a:ext>
            </a:extLst>
          </p:cNvPr>
          <p:cNvSpPr/>
          <p:nvPr/>
        </p:nvSpPr>
        <p:spPr>
          <a:xfrm>
            <a:off x="9764728" y="5697344"/>
            <a:ext cx="1775534" cy="442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이미 죽은 사람입니다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다시 선택해주세요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95A64D-A39F-44DA-8FCF-2031FCDD6CF0}"/>
              </a:ext>
            </a:extLst>
          </p:cNvPr>
          <p:cNvSpPr txBox="1"/>
          <p:nvPr/>
        </p:nvSpPr>
        <p:spPr>
          <a:xfrm>
            <a:off x="315452" y="202602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코딩</a:t>
            </a: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2BEADF23-EA50-48DD-A714-0573DA02478F}"/>
              </a:ext>
            </a:extLst>
          </p:cNvPr>
          <p:cNvSpPr/>
          <p:nvPr/>
        </p:nvSpPr>
        <p:spPr>
          <a:xfrm>
            <a:off x="9838593" y="1253716"/>
            <a:ext cx="286325" cy="2678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D2AE4056-4445-4001-A18B-4647A44940C0}"/>
              </a:ext>
            </a:extLst>
          </p:cNvPr>
          <p:cNvSpPr/>
          <p:nvPr/>
        </p:nvSpPr>
        <p:spPr>
          <a:xfrm>
            <a:off x="10124918" y="2928788"/>
            <a:ext cx="286325" cy="2678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74FB2A49-2388-4860-9FD6-C60B6B704C9C}"/>
              </a:ext>
            </a:extLst>
          </p:cNvPr>
          <p:cNvSpPr/>
          <p:nvPr/>
        </p:nvSpPr>
        <p:spPr>
          <a:xfrm>
            <a:off x="9680526" y="5577157"/>
            <a:ext cx="286325" cy="2678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2AB07-F86A-4057-A0E6-B62A55DF6274}"/>
              </a:ext>
            </a:extLst>
          </p:cNvPr>
          <p:cNvSpPr txBox="1"/>
          <p:nvPr/>
        </p:nvSpPr>
        <p:spPr>
          <a:xfrm>
            <a:off x="9628362" y="5557195"/>
            <a:ext cx="932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F54152-604D-4A4F-A9D0-1A86F05979EF}"/>
              </a:ext>
            </a:extLst>
          </p:cNvPr>
          <p:cNvSpPr/>
          <p:nvPr/>
        </p:nvSpPr>
        <p:spPr>
          <a:xfrm>
            <a:off x="3536723" y="5101977"/>
            <a:ext cx="2380551" cy="14189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155025E-A054-41F5-A92E-47D9F4EEDA35}"/>
              </a:ext>
            </a:extLst>
          </p:cNvPr>
          <p:cNvSpPr/>
          <p:nvPr/>
        </p:nvSpPr>
        <p:spPr>
          <a:xfrm>
            <a:off x="3187244" y="688860"/>
            <a:ext cx="4465900" cy="5979475"/>
          </a:xfrm>
          <a:prstGeom prst="roundRect">
            <a:avLst>
              <a:gd name="adj" fmla="val 642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47E2DCC-0314-4B28-AF11-0025D7549C3C}"/>
              </a:ext>
            </a:extLst>
          </p:cNvPr>
          <p:cNvGrpSpPr/>
          <p:nvPr/>
        </p:nvGrpSpPr>
        <p:grpSpPr>
          <a:xfrm>
            <a:off x="768703" y="830349"/>
            <a:ext cx="2016001" cy="1289903"/>
            <a:chOff x="6488928" y="1461501"/>
            <a:chExt cx="1967643" cy="1527225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7E9A92E6-9DC9-41CD-B0BB-96975711E1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489" t="45513" r="42348" b="18755"/>
            <a:stretch/>
          </p:blipFill>
          <p:spPr>
            <a:xfrm>
              <a:off x="6632091" y="1587091"/>
              <a:ext cx="1824480" cy="1401635"/>
            </a:xfrm>
            <a:prstGeom prst="rect">
              <a:avLst/>
            </a:prstGeom>
          </p:spPr>
        </p:pic>
        <p:sp>
          <p:nvSpPr>
            <p:cNvPr id="29" name="순서도: 연결자 28">
              <a:extLst>
                <a:ext uri="{FF2B5EF4-FFF2-40B4-BE49-F238E27FC236}">
                  <a16:creationId xmlns:a16="http://schemas.microsoft.com/office/drawing/2014/main" id="{5ED2D84A-0EF0-456B-83A9-EB3E4AA36267}"/>
                </a:ext>
              </a:extLst>
            </p:cNvPr>
            <p:cNvSpPr/>
            <p:nvPr/>
          </p:nvSpPr>
          <p:spPr>
            <a:xfrm>
              <a:off x="6488928" y="1461501"/>
              <a:ext cx="286325" cy="267854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7</a:t>
              </a:r>
              <a:endParaRPr lang="ko-KR" altLang="en-US" sz="1200" dirty="0"/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CDDE71E-72B5-4B2B-AC9C-3A7A9422AD8A}"/>
              </a:ext>
            </a:extLst>
          </p:cNvPr>
          <p:cNvCxnSpPr>
            <a:cxnSpLocks/>
          </p:cNvCxnSpPr>
          <p:nvPr/>
        </p:nvCxnSpPr>
        <p:spPr>
          <a:xfrm>
            <a:off x="2784704" y="1390905"/>
            <a:ext cx="402540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B5FB4FC1-0E5E-4D2A-B202-341D1EDDA0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682" t="21591" r="30784" b="28138"/>
          <a:stretch/>
        </p:blipFill>
        <p:spPr>
          <a:xfrm>
            <a:off x="6723090" y="3261557"/>
            <a:ext cx="2331279" cy="1710786"/>
          </a:xfrm>
          <a:prstGeom prst="rect">
            <a:avLst/>
          </a:prstGeom>
        </p:spPr>
      </p:pic>
      <p:sp>
        <p:nvSpPr>
          <p:cNvPr id="36" name="순서도: 연결자 35">
            <a:extLst>
              <a:ext uri="{FF2B5EF4-FFF2-40B4-BE49-F238E27FC236}">
                <a16:creationId xmlns:a16="http://schemas.microsoft.com/office/drawing/2014/main" id="{D7100ABE-E404-484B-93CA-FBD09B47743B}"/>
              </a:ext>
            </a:extLst>
          </p:cNvPr>
          <p:cNvSpPr/>
          <p:nvPr/>
        </p:nvSpPr>
        <p:spPr>
          <a:xfrm>
            <a:off x="6639082" y="3168021"/>
            <a:ext cx="286325" cy="26785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4C5757-F7A8-47CD-9F1F-64B8BA10531C}"/>
              </a:ext>
            </a:extLst>
          </p:cNvPr>
          <p:cNvSpPr txBox="1"/>
          <p:nvPr/>
        </p:nvSpPr>
        <p:spPr>
          <a:xfrm>
            <a:off x="6602133" y="3131923"/>
            <a:ext cx="932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B393261-263F-4CB9-9E5A-31023456D939}"/>
              </a:ext>
            </a:extLst>
          </p:cNvPr>
          <p:cNvCxnSpPr>
            <a:cxnSpLocks/>
          </p:cNvCxnSpPr>
          <p:nvPr/>
        </p:nvCxnSpPr>
        <p:spPr>
          <a:xfrm flipV="1">
            <a:off x="5917274" y="4165600"/>
            <a:ext cx="882593" cy="936377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424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274</Words>
  <Application>Microsoft Office PowerPoint</Application>
  <PresentationFormat>와이드스크린</PresentationFormat>
  <Paragraphs>135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48</cp:revision>
  <dcterms:created xsi:type="dcterms:W3CDTF">2018-12-05T05:03:19Z</dcterms:created>
  <dcterms:modified xsi:type="dcterms:W3CDTF">2018-12-12T03:19:31Z</dcterms:modified>
</cp:coreProperties>
</file>