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310"/>
    <a:srgbClr val="CC0000"/>
    <a:srgbClr val="0996ED"/>
    <a:srgbClr val="FF0101"/>
    <a:srgbClr val="6CA644"/>
    <a:srgbClr val="508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07142-4145-4233-8B33-AD2C9063D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68F23F-16CD-49AE-AFD9-6DAB6C42E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9DEEF-6291-457D-BCC3-AEDB4D08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4496-D8E8-4663-9011-7F9EE3F1F24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11CEB-5FDF-4DDD-92E8-AD50F895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A2B34-F08D-4021-B2C0-BE1840A3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25E4-1650-4218-AA81-970B4DE0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34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732F3-C127-46E2-96C4-A473B0DC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28C7E3-B416-4182-9FFD-8CBA488A4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AD14B-A8AB-4856-942D-2A5A8A23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4496-D8E8-4663-9011-7F9EE3F1F24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C39A5-DEEC-47F0-A5BB-11F32284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10376-10A0-4BB6-BF56-AFB48750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25E4-1650-4218-AA81-970B4DE0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48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F1BAC9-EE51-4853-BE7E-43E577A20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104C17-3FDD-40EC-A72B-63F4802A2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E6E94-BD06-4A7E-9BCB-17CC6F71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4496-D8E8-4663-9011-7F9EE3F1F24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5FD2F-3844-4A11-B084-0E39FA3A8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BFFD74-1B66-43E7-B34F-7E9CBB3B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25E4-1650-4218-AA81-970B4DE0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65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F82A5-627B-4677-BFCA-A0BE2AE5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B8B4D-C52F-4547-A955-C3E0518B4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3EB59-2969-4B4F-9792-E1CCEE78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4496-D8E8-4663-9011-7F9EE3F1F24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7B169-5D8D-4E26-B555-972F44BA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B9CB9-B0C6-4C90-8318-6B9DCFB7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25E4-1650-4218-AA81-970B4DE0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74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7DDBD-6C20-4588-A843-87B8B316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6EABB8-AA62-49BF-9610-496FCBEA5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DE011-F21E-4B7C-ABBB-4D64BA5D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4496-D8E8-4663-9011-7F9EE3F1F24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70F23-9B7C-4119-B1B8-4BAEB380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1302C-F0C9-4AA2-8C86-11E33FB4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25E4-1650-4218-AA81-970B4DE0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8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1FA03-52C0-4DE7-ABE4-E624EF1B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6A183-7BE1-4F79-9CA9-5135DE7FB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64F9EF-248A-4998-AAB3-651CCB29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C81E2C-AF44-4161-B636-486BCBA03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4496-D8E8-4663-9011-7F9EE3F1F24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02FA10-8F5A-4E48-AF3E-E87B237B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C8A565-7604-4C43-9C09-4E3F1B39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25E4-1650-4218-AA81-970B4DE0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9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257DF-17F7-43CF-8D1A-2A81FA41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1FA5A3-E5DA-43D1-B299-2E950F63F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6E8F1-75B8-4825-9F8A-82006330A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4FF71D-2E4A-4C1D-B521-81A980909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66744D-3485-4613-9926-F08B0C096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9306ED-CCAE-40BE-8226-4B826AFC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4496-D8E8-4663-9011-7F9EE3F1F24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067E06-8D03-410C-85D5-72CDA0D5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7E4100-725A-42E5-94A7-53BB5674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25E4-1650-4218-AA81-970B4DE0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1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22178-34AF-4972-89FC-788C7D13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A2587B-5C5A-4A74-9BD1-E21818FD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4496-D8E8-4663-9011-7F9EE3F1F24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0E647D-5D16-41C1-8125-48580612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40CD3E-8D5D-4402-BC25-FB92B41C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25E4-1650-4218-AA81-970B4DE0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94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7F4A1A-6E19-42AD-AC93-9495912A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4496-D8E8-4663-9011-7F9EE3F1F24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14100F-1B88-429F-8D4B-8C045AFF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07778C-F091-4063-9AF3-8D49920D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25E4-1650-4218-AA81-970B4DE0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72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B679F-0CC7-4BB0-9D66-B4D0A24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7C2CD-6721-41C3-B73A-4794F5D1B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A9DFAC-C7FF-4E8E-A336-48BF54FF0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A9766-E806-4752-A0DB-29AFB4E3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4496-D8E8-4663-9011-7F9EE3F1F24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28C3ED-CEEC-4851-97BF-3A5786C6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FB9BA9-FF48-4BDA-B0A9-F53E151C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25E4-1650-4218-AA81-970B4DE0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71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40BD3-2CB8-4167-ACF2-AC6FFAEC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F2A4F5-A6E5-4064-9457-B55B4C059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6CFE3F-0F71-4181-8FF1-0D4DA3A27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D8D26F-D3DA-4A1F-9171-32DE4269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4496-D8E8-4663-9011-7F9EE3F1F24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54F27A-67D0-45DD-BB2A-4FE544AB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D6A89C-4FCA-4ADF-A674-AB99940D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25E4-1650-4218-AA81-970B4DE0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1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E87BDB-C102-48C3-934E-894F1267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63B1A3-B8DD-460E-9673-482B58706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E1F31D-7E6A-47E9-A495-7ADC3446C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4496-D8E8-4663-9011-7F9EE3F1F24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BB0CD-8DC8-40C1-AC96-322D9C97D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29F2D-4198-4F4C-AB95-A305B8616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C25E4-1650-4218-AA81-970B4DE0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05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C630270-C665-4960-831C-250F251C894A}"/>
              </a:ext>
            </a:extLst>
          </p:cNvPr>
          <p:cNvGrpSpPr/>
          <p:nvPr/>
        </p:nvGrpSpPr>
        <p:grpSpPr>
          <a:xfrm>
            <a:off x="392152" y="1003610"/>
            <a:ext cx="2364058" cy="2364058"/>
            <a:chOff x="903249" y="1003610"/>
            <a:chExt cx="2364058" cy="236405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49E20A6-04EB-46CB-AF66-1554EC980778}"/>
                </a:ext>
              </a:extLst>
            </p:cNvPr>
            <p:cNvSpPr/>
            <p:nvPr/>
          </p:nvSpPr>
          <p:spPr>
            <a:xfrm>
              <a:off x="903249" y="1003610"/>
              <a:ext cx="2364058" cy="2364058"/>
            </a:xfrm>
            <a:prstGeom prst="ellipse">
              <a:avLst/>
            </a:prstGeom>
            <a:solidFill>
              <a:srgbClr val="6CA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4BDCBA-B435-4E49-ADC1-B306ABBD8E5C}"/>
                </a:ext>
              </a:extLst>
            </p:cNvPr>
            <p:cNvSpPr txBox="1"/>
            <p:nvPr/>
          </p:nvSpPr>
          <p:spPr>
            <a:xfrm>
              <a:off x="1343722" y="1644354"/>
              <a:ext cx="19124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ALL</a:t>
              </a:r>
              <a:endParaRPr lang="ko-KR" altLang="en-US" sz="6000" b="1" dirty="0">
                <a:solidFill>
                  <a:schemeClr val="bg1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F158110-05B6-40C6-A203-D04503121B2C}"/>
              </a:ext>
            </a:extLst>
          </p:cNvPr>
          <p:cNvGrpSpPr/>
          <p:nvPr/>
        </p:nvGrpSpPr>
        <p:grpSpPr>
          <a:xfrm>
            <a:off x="3185532" y="1003610"/>
            <a:ext cx="2404946" cy="2364058"/>
            <a:chOff x="4014439" y="1003610"/>
            <a:chExt cx="2404946" cy="236405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147A76B-DE3A-4FB3-BA0E-1E6EDD7A14E8}"/>
                </a:ext>
              </a:extLst>
            </p:cNvPr>
            <p:cNvSpPr/>
            <p:nvPr/>
          </p:nvSpPr>
          <p:spPr>
            <a:xfrm>
              <a:off x="4014439" y="1003610"/>
              <a:ext cx="2364058" cy="2364058"/>
            </a:xfrm>
            <a:prstGeom prst="ellipse">
              <a:avLst/>
            </a:prstGeom>
            <a:solidFill>
              <a:srgbClr val="099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E7DE2D-5642-4B2C-9911-B2AB368A2B1F}"/>
                </a:ext>
              </a:extLst>
            </p:cNvPr>
            <p:cNvSpPr txBox="1"/>
            <p:nvPr/>
          </p:nvSpPr>
          <p:spPr>
            <a:xfrm>
              <a:off x="4506951" y="1546221"/>
              <a:ext cx="191243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bg1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12</a:t>
              </a:r>
              <a:endParaRPr lang="ko-KR" altLang="en-US" sz="8000" b="1" dirty="0">
                <a:solidFill>
                  <a:schemeClr val="bg1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84CCB7D-A955-429C-94E9-0034A45B4103}"/>
              </a:ext>
            </a:extLst>
          </p:cNvPr>
          <p:cNvGrpSpPr/>
          <p:nvPr/>
        </p:nvGrpSpPr>
        <p:grpSpPr>
          <a:xfrm>
            <a:off x="6042102" y="1003610"/>
            <a:ext cx="2364058" cy="2364058"/>
            <a:chOff x="7515922" y="1003610"/>
            <a:chExt cx="2364058" cy="236405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9110D50-11B2-467B-920C-F2A0B7EEBA8F}"/>
                </a:ext>
              </a:extLst>
            </p:cNvPr>
            <p:cNvSpPr/>
            <p:nvPr/>
          </p:nvSpPr>
          <p:spPr>
            <a:xfrm>
              <a:off x="7515922" y="1003610"/>
              <a:ext cx="2364058" cy="2364058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A89FDD-2191-4EF0-BE98-857AD5113882}"/>
                </a:ext>
              </a:extLst>
            </p:cNvPr>
            <p:cNvSpPr txBox="1"/>
            <p:nvPr/>
          </p:nvSpPr>
          <p:spPr>
            <a:xfrm>
              <a:off x="7967546" y="1546221"/>
              <a:ext cx="191243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bg1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19</a:t>
              </a:r>
              <a:endParaRPr lang="ko-KR" altLang="en-US" sz="8000" b="1" dirty="0">
                <a:solidFill>
                  <a:schemeClr val="bg1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25C2AE2-E7E9-4997-81F3-43DFC12C50D6}"/>
              </a:ext>
            </a:extLst>
          </p:cNvPr>
          <p:cNvGrpSpPr/>
          <p:nvPr/>
        </p:nvGrpSpPr>
        <p:grpSpPr>
          <a:xfrm>
            <a:off x="8995317" y="1003610"/>
            <a:ext cx="2364058" cy="2364058"/>
            <a:chOff x="8995317" y="1003610"/>
            <a:chExt cx="2364058" cy="236405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AF69BE-23CA-4208-AB9B-447D6BC9E653}"/>
                </a:ext>
              </a:extLst>
            </p:cNvPr>
            <p:cNvSpPr/>
            <p:nvPr/>
          </p:nvSpPr>
          <p:spPr>
            <a:xfrm>
              <a:off x="8995317" y="1003610"/>
              <a:ext cx="2364058" cy="2364058"/>
            </a:xfrm>
            <a:prstGeom prst="ellipse">
              <a:avLst/>
            </a:prstGeom>
            <a:solidFill>
              <a:srgbClr val="F4A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FE2022-9C1D-4315-B08B-17C820AB8114}"/>
                </a:ext>
              </a:extLst>
            </p:cNvPr>
            <p:cNvSpPr txBox="1"/>
            <p:nvPr/>
          </p:nvSpPr>
          <p:spPr>
            <a:xfrm>
              <a:off x="9446941" y="1546221"/>
              <a:ext cx="191243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bg1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15</a:t>
              </a:r>
              <a:endParaRPr lang="ko-KR" altLang="en-US" sz="8000" b="1" dirty="0">
                <a:solidFill>
                  <a:schemeClr val="bg1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96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C630270-C665-4960-831C-250F251C894A}"/>
              </a:ext>
            </a:extLst>
          </p:cNvPr>
          <p:cNvGrpSpPr/>
          <p:nvPr/>
        </p:nvGrpSpPr>
        <p:grpSpPr>
          <a:xfrm>
            <a:off x="392152" y="1003610"/>
            <a:ext cx="550231" cy="542611"/>
            <a:chOff x="903249" y="1003610"/>
            <a:chExt cx="2397257" cy="236405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49E20A6-04EB-46CB-AF66-1554EC980778}"/>
                </a:ext>
              </a:extLst>
            </p:cNvPr>
            <p:cNvSpPr/>
            <p:nvPr/>
          </p:nvSpPr>
          <p:spPr>
            <a:xfrm>
              <a:off x="903249" y="1003610"/>
              <a:ext cx="2364058" cy="2364058"/>
            </a:xfrm>
            <a:prstGeom prst="ellipse">
              <a:avLst/>
            </a:prstGeom>
            <a:solidFill>
              <a:srgbClr val="6CA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4BDCBA-B435-4E49-ADC1-B306ABBD8E5C}"/>
                </a:ext>
              </a:extLst>
            </p:cNvPr>
            <p:cNvSpPr txBox="1"/>
            <p:nvPr/>
          </p:nvSpPr>
          <p:spPr>
            <a:xfrm>
              <a:off x="936448" y="1514525"/>
              <a:ext cx="2364058" cy="1475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ALL</a:t>
              </a:r>
              <a:endParaRPr lang="ko-KR" altLang="en-US" sz="1600" b="1" dirty="0">
                <a:solidFill>
                  <a:schemeClr val="bg1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F158110-05B6-40C6-A203-D04503121B2C}"/>
              </a:ext>
            </a:extLst>
          </p:cNvPr>
          <p:cNvGrpSpPr/>
          <p:nvPr/>
        </p:nvGrpSpPr>
        <p:grpSpPr>
          <a:xfrm>
            <a:off x="3185532" y="1003610"/>
            <a:ext cx="2404946" cy="2364058"/>
            <a:chOff x="4014439" y="1003610"/>
            <a:chExt cx="2404946" cy="236405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147A76B-DE3A-4FB3-BA0E-1E6EDD7A14E8}"/>
                </a:ext>
              </a:extLst>
            </p:cNvPr>
            <p:cNvSpPr/>
            <p:nvPr/>
          </p:nvSpPr>
          <p:spPr>
            <a:xfrm>
              <a:off x="4014439" y="1003610"/>
              <a:ext cx="2364058" cy="2364058"/>
            </a:xfrm>
            <a:prstGeom prst="ellipse">
              <a:avLst/>
            </a:prstGeom>
            <a:solidFill>
              <a:srgbClr val="099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E7DE2D-5642-4B2C-9911-B2AB368A2B1F}"/>
                </a:ext>
              </a:extLst>
            </p:cNvPr>
            <p:cNvSpPr txBox="1"/>
            <p:nvPr/>
          </p:nvSpPr>
          <p:spPr>
            <a:xfrm>
              <a:off x="4506951" y="1546221"/>
              <a:ext cx="191243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bg1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12</a:t>
              </a:r>
              <a:endParaRPr lang="ko-KR" altLang="en-US" sz="8000" b="1" dirty="0">
                <a:solidFill>
                  <a:schemeClr val="bg1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84CCB7D-A955-429C-94E9-0034A45B4103}"/>
              </a:ext>
            </a:extLst>
          </p:cNvPr>
          <p:cNvGrpSpPr/>
          <p:nvPr/>
        </p:nvGrpSpPr>
        <p:grpSpPr>
          <a:xfrm>
            <a:off x="6042102" y="1003610"/>
            <a:ext cx="2364058" cy="2364058"/>
            <a:chOff x="7515922" y="1003610"/>
            <a:chExt cx="2364058" cy="236405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9110D50-11B2-467B-920C-F2A0B7EEBA8F}"/>
                </a:ext>
              </a:extLst>
            </p:cNvPr>
            <p:cNvSpPr/>
            <p:nvPr/>
          </p:nvSpPr>
          <p:spPr>
            <a:xfrm>
              <a:off x="7515922" y="1003610"/>
              <a:ext cx="2364058" cy="2364058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A89FDD-2191-4EF0-BE98-857AD5113882}"/>
                </a:ext>
              </a:extLst>
            </p:cNvPr>
            <p:cNvSpPr txBox="1"/>
            <p:nvPr/>
          </p:nvSpPr>
          <p:spPr>
            <a:xfrm>
              <a:off x="7967546" y="1546221"/>
              <a:ext cx="191243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bg1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19</a:t>
              </a:r>
              <a:endParaRPr lang="ko-KR" altLang="en-US" sz="8000" b="1" dirty="0">
                <a:solidFill>
                  <a:schemeClr val="bg1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25C2AE2-E7E9-4997-81F3-43DFC12C50D6}"/>
              </a:ext>
            </a:extLst>
          </p:cNvPr>
          <p:cNvGrpSpPr/>
          <p:nvPr/>
        </p:nvGrpSpPr>
        <p:grpSpPr>
          <a:xfrm>
            <a:off x="8995317" y="1003610"/>
            <a:ext cx="2364058" cy="2364058"/>
            <a:chOff x="8995317" y="1003610"/>
            <a:chExt cx="2364058" cy="236405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AF69BE-23CA-4208-AB9B-447D6BC9E653}"/>
                </a:ext>
              </a:extLst>
            </p:cNvPr>
            <p:cNvSpPr/>
            <p:nvPr/>
          </p:nvSpPr>
          <p:spPr>
            <a:xfrm>
              <a:off x="8995317" y="1003610"/>
              <a:ext cx="2364058" cy="2364058"/>
            </a:xfrm>
            <a:prstGeom prst="ellipse">
              <a:avLst/>
            </a:prstGeom>
            <a:solidFill>
              <a:srgbClr val="F4A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FE2022-9C1D-4315-B08B-17C820AB8114}"/>
                </a:ext>
              </a:extLst>
            </p:cNvPr>
            <p:cNvSpPr txBox="1"/>
            <p:nvPr/>
          </p:nvSpPr>
          <p:spPr>
            <a:xfrm>
              <a:off x="9446941" y="1546221"/>
              <a:ext cx="191243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bg1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15</a:t>
              </a:r>
              <a:endParaRPr lang="ko-KR" altLang="en-US" sz="8000" b="1" dirty="0">
                <a:solidFill>
                  <a:schemeClr val="bg1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716AD25-FAEC-41CC-8C40-8F1A80E0F226}"/>
              </a:ext>
            </a:extLst>
          </p:cNvPr>
          <p:cNvGrpSpPr/>
          <p:nvPr/>
        </p:nvGrpSpPr>
        <p:grpSpPr>
          <a:xfrm>
            <a:off x="1291312" y="1003610"/>
            <a:ext cx="565471" cy="542611"/>
            <a:chOff x="903249" y="1003610"/>
            <a:chExt cx="2463655" cy="2364058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6CD92E3-97DA-4984-BD2E-A1AF0197CD40}"/>
                </a:ext>
              </a:extLst>
            </p:cNvPr>
            <p:cNvSpPr/>
            <p:nvPr/>
          </p:nvSpPr>
          <p:spPr>
            <a:xfrm>
              <a:off x="903249" y="1003610"/>
              <a:ext cx="2364058" cy="2364058"/>
            </a:xfrm>
            <a:prstGeom prst="ellipse">
              <a:avLst/>
            </a:prstGeom>
            <a:solidFill>
              <a:srgbClr val="099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1BC6FCA-EA03-4BAE-BBC0-BEE7B798726A}"/>
                </a:ext>
              </a:extLst>
            </p:cNvPr>
            <p:cNvSpPr txBox="1"/>
            <p:nvPr/>
          </p:nvSpPr>
          <p:spPr>
            <a:xfrm>
              <a:off x="1002846" y="1414929"/>
              <a:ext cx="2364058" cy="1743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12</a:t>
              </a:r>
              <a:endParaRPr lang="ko-KR" altLang="en-US" sz="2000" b="1" dirty="0">
                <a:solidFill>
                  <a:schemeClr val="bg1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CA41E5F-B451-4E2E-A44F-80187F120C86}"/>
              </a:ext>
            </a:extLst>
          </p:cNvPr>
          <p:cNvGrpSpPr/>
          <p:nvPr/>
        </p:nvGrpSpPr>
        <p:grpSpPr>
          <a:xfrm>
            <a:off x="2042747" y="1264283"/>
            <a:ext cx="565471" cy="542611"/>
            <a:chOff x="903249" y="1003610"/>
            <a:chExt cx="2463655" cy="2364058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F4938EB-C1B5-4E58-A0EB-B22F6332AE66}"/>
                </a:ext>
              </a:extLst>
            </p:cNvPr>
            <p:cNvSpPr/>
            <p:nvPr/>
          </p:nvSpPr>
          <p:spPr>
            <a:xfrm>
              <a:off x="903249" y="1003610"/>
              <a:ext cx="2364058" cy="2364058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DBA662-893E-4BF1-A5AF-E9D10AEF4DE4}"/>
                </a:ext>
              </a:extLst>
            </p:cNvPr>
            <p:cNvSpPr txBox="1"/>
            <p:nvPr/>
          </p:nvSpPr>
          <p:spPr>
            <a:xfrm>
              <a:off x="1002846" y="1414929"/>
              <a:ext cx="2364058" cy="1743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19</a:t>
              </a:r>
              <a:endParaRPr lang="ko-KR" altLang="en-US" sz="2000" b="1" dirty="0">
                <a:solidFill>
                  <a:schemeClr val="bg1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A20E59-1A7F-4E1C-9163-72D03DBBC8FF}"/>
              </a:ext>
            </a:extLst>
          </p:cNvPr>
          <p:cNvGrpSpPr/>
          <p:nvPr/>
        </p:nvGrpSpPr>
        <p:grpSpPr>
          <a:xfrm>
            <a:off x="1291312" y="2185000"/>
            <a:ext cx="565471" cy="542611"/>
            <a:chOff x="903249" y="1003610"/>
            <a:chExt cx="2463655" cy="2364058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B110357-4DF7-49D3-803E-9F05455E4306}"/>
                </a:ext>
              </a:extLst>
            </p:cNvPr>
            <p:cNvSpPr/>
            <p:nvPr/>
          </p:nvSpPr>
          <p:spPr>
            <a:xfrm>
              <a:off x="903249" y="1003610"/>
              <a:ext cx="2364058" cy="2364058"/>
            </a:xfrm>
            <a:prstGeom prst="ellipse">
              <a:avLst/>
            </a:prstGeom>
            <a:solidFill>
              <a:srgbClr val="F4A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CFBC26-E6CD-4523-A4A9-A69333FD861E}"/>
                </a:ext>
              </a:extLst>
            </p:cNvPr>
            <p:cNvSpPr txBox="1"/>
            <p:nvPr/>
          </p:nvSpPr>
          <p:spPr>
            <a:xfrm>
              <a:off x="1002846" y="1414929"/>
              <a:ext cx="2364058" cy="1743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15</a:t>
              </a:r>
              <a:endParaRPr lang="ko-KR" altLang="en-US" sz="2000" b="1" dirty="0">
                <a:solidFill>
                  <a:schemeClr val="bg1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91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넥슨 풋볼고딕 B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 d</dc:creator>
  <cp:lastModifiedBy>d d</cp:lastModifiedBy>
  <cp:revision>4</cp:revision>
  <dcterms:created xsi:type="dcterms:W3CDTF">2020-06-16T09:46:10Z</dcterms:created>
  <dcterms:modified xsi:type="dcterms:W3CDTF">2020-06-16T10:24:40Z</dcterms:modified>
</cp:coreProperties>
</file>