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42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C5947-2861-4A44-81F9-32E6C86C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E3649-D1FD-4E73-9468-63AD06D5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035D-AA87-45F7-BAC7-DC8FF384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2C464-14A2-4B09-874D-4DFED28D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0EF13-4494-4977-9DB8-1BF606A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7490D-593B-41CE-A39C-54752FBE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175D8-86CE-4809-82C1-5BE7F06C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8D8E3-2B6C-42BD-AC7F-409E90B3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A2647-5E6C-400A-B67C-FC608646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DCA4B-0914-4823-927B-A5046B10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58285-E739-4447-AD29-7F68AEF5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0A566-6A76-4212-B31E-D39A5CAD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6AE9C-32B2-475A-82D8-6BFEDF79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D9341-8A0F-4F95-BBFD-5477C271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2E7BE-A427-482F-8847-BA218276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807A-A48C-4E13-9F89-27637217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6E10B-7356-4AAA-B908-5F17943D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9F1E9-9442-44FC-9251-72FEB4C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23AB5-D412-4B15-AD61-6E280BE0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D467-1823-47C7-9DEF-9926AE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7458-6363-4CC4-AA07-12F8603B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4F9F9-3690-47AB-9E1F-DE30C747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38D19-EB92-41BF-BB5A-860EBCD8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7A97-4FCB-439C-96FB-3F2A9630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22CB-752E-415C-B07F-D1C7B744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FBDD-ECC1-4F42-A46B-97BF9F37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B3C74-103F-4737-A630-4032FE85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F9FE6-7504-42DF-A61B-4E98E8CC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01536-DDEA-4889-995A-BBA6E30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540C-2156-463D-8FFB-66940FA4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9140B-DAF0-47D9-9512-E7006FD9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1E6D7-7FC2-4A2B-A4B7-7190D44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03FC3-EA57-4878-95C8-AA00EDEB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4BABF-BDA7-4556-8211-7D4A24B6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43420-508A-4864-9E0D-D8C290FC4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E6CA3C-E52F-4B06-8223-55F1AF07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33623-26A4-4631-8D51-E2C7A6EC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9C5DD-AFA2-441C-B8B6-2E120922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694BB-573C-4A57-BD6A-BFB9AB8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4D06-C321-4308-BF64-3660710C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1E99C-FE95-433F-8848-7B02F2A4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1EB6A9-8CA3-4A06-91C4-7D21948F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4E7B6-BBC0-4FC0-8B64-32A5970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8C426-9DBE-45E9-94ED-22BB4C0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E830FF-CD42-4429-A269-5969CD49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E49C5-1972-4496-B103-F04C4CEF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36A7-10EB-4200-8A6B-6F445065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03392-2AED-4B5C-AD04-B1DDE7A2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536D9-67ED-44F9-8261-1730FF47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510BE-8E3D-4D44-92A4-2A939B72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5AAE0-676D-4015-A07E-EDC4A43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80375-84D5-49EE-B28B-9502B781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0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474F6-090B-4087-B72F-E2AD7056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755285-1660-4198-9050-936B9CD5C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325FE-5B0C-44BB-B965-03A3052D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D2BE6-E52C-4D2A-B470-12B58A79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AD72E-2BFF-4913-A2A9-69D14C4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7229-5CED-4DAA-80ED-F6CE954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56BBC-A716-4A0C-8E95-1A800ED6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06FF2-C584-4909-80E5-04EBAF3C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FF1C4-7478-4139-8AED-24EC79E34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E1A4-80F8-4040-B7A9-542A0CAE387C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94220-B2DB-4289-A030-CCA7A88F6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FD408-8AF5-4BF7-A697-7BC045FD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D7D1-38AD-4637-A9BB-F8A04FD65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9D002B-9509-4D12-84BC-E7D4B598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0" y="0"/>
            <a:ext cx="9220200" cy="661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C2E1F1-E1FE-4580-8427-65205F975677}"/>
              </a:ext>
            </a:extLst>
          </p:cNvPr>
          <p:cNvSpPr/>
          <p:nvPr/>
        </p:nvSpPr>
        <p:spPr>
          <a:xfrm>
            <a:off x="9387840" y="1036320"/>
            <a:ext cx="1670304" cy="938784"/>
          </a:xfrm>
          <a:prstGeom prst="rect">
            <a:avLst/>
          </a:prstGeom>
          <a:solidFill>
            <a:srgbClr val="242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7768C5-A38D-4D19-878F-067FEEE327FC}"/>
              </a:ext>
            </a:extLst>
          </p:cNvPr>
          <p:cNvGrpSpPr/>
          <p:nvPr/>
        </p:nvGrpSpPr>
        <p:grpSpPr>
          <a:xfrm>
            <a:off x="2481870" y="584118"/>
            <a:ext cx="6629400" cy="5437452"/>
            <a:chOff x="2481870" y="584118"/>
            <a:chExt cx="6629400" cy="54374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C2E1F1-E1FE-4580-8427-65205F975677}"/>
                </a:ext>
              </a:extLst>
            </p:cNvPr>
            <p:cNvSpPr/>
            <p:nvPr/>
          </p:nvSpPr>
          <p:spPr>
            <a:xfrm>
              <a:off x="2481870" y="584118"/>
              <a:ext cx="6629400" cy="5437452"/>
            </a:xfrm>
            <a:prstGeom prst="rect">
              <a:avLst/>
            </a:prstGeom>
            <a:solidFill>
              <a:srgbClr val="242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CA76EB-A4E4-4802-86A1-47A00F2AB652}"/>
                </a:ext>
              </a:extLst>
            </p:cNvPr>
            <p:cNvSpPr txBox="1"/>
            <p:nvPr/>
          </p:nvSpPr>
          <p:spPr>
            <a:xfrm>
              <a:off x="4332213" y="881483"/>
              <a:ext cx="1024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Movie :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D72C44-1ED7-4838-85E2-7EEA5BE3B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49" t="20663" r="35052" b="72509"/>
            <a:stretch/>
          </p:blipFill>
          <p:spPr>
            <a:xfrm>
              <a:off x="5219249" y="873283"/>
              <a:ext cx="2129742" cy="4513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30381E-E8C1-496D-833D-E947C191B258}"/>
                </a:ext>
              </a:extLst>
            </p:cNvPr>
            <p:cNvSpPr txBox="1"/>
            <p:nvPr/>
          </p:nvSpPr>
          <p:spPr>
            <a:xfrm>
              <a:off x="3765180" y="1492848"/>
              <a:ext cx="1336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Children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FC800F-50BA-4CF3-A09B-FA555152FC5E}"/>
                </a:ext>
              </a:extLst>
            </p:cNvPr>
            <p:cNvSpPr txBox="1"/>
            <p:nvPr/>
          </p:nvSpPr>
          <p:spPr>
            <a:xfrm>
              <a:off x="5879032" y="1481957"/>
              <a:ext cx="1336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Adult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BA1EBF-CC05-4D60-86FE-F6192BD21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529" t="29641" r="28843" b="9118"/>
            <a:stretch/>
          </p:blipFill>
          <p:spPr>
            <a:xfrm>
              <a:off x="3984990" y="2042653"/>
              <a:ext cx="3623160" cy="3564424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0ABE8-03CF-48C3-BC49-ECE3F3745AEA}"/>
                </a:ext>
              </a:extLst>
            </p:cNvPr>
            <p:cNvSpPr/>
            <p:nvPr/>
          </p:nvSpPr>
          <p:spPr>
            <a:xfrm>
              <a:off x="4837774" y="1492848"/>
              <a:ext cx="347472" cy="2891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F02B4A-1FE4-4E2F-88E6-AFB29C5EB7C1}"/>
                </a:ext>
              </a:extLst>
            </p:cNvPr>
            <p:cNvSpPr txBox="1"/>
            <p:nvPr/>
          </p:nvSpPr>
          <p:spPr>
            <a:xfrm>
              <a:off x="4859342" y="1462068"/>
              <a:ext cx="28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42333"/>
                  </a:solidFill>
                </a:rPr>
                <a:t>0</a:t>
              </a:r>
              <a:endParaRPr lang="ko-KR" altLang="en-US" sz="1600" b="1" dirty="0">
                <a:solidFill>
                  <a:srgbClr val="242333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FC50E2-28A1-49CB-B88E-CEDC30B5F06E}"/>
                </a:ext>
              </a:extLst>
            </p:cNvPr>
            <p:cNvSpPr/>
            <p:nvPr/>
          </p:nvSpPr>
          <p:spPr>
            <a:xfrm>
              <a:off x="5225499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972B5678-26B9-4AD5-9557-924C92766E8B}"/>
                </a:ext>
              </a:extLst>
            </p:cNvPr>
            <p:cNvSpPr/>
            <p:nvPr/>
          </p:nvSpPr>
          <p:spPr>
            <a:xfrm>
              <a:off x="5284586" y="1559416"/>
              <a:ext cx="164485" cy="156825"/>
            </a:xfrm>
            <a:prstGeom prst="plus">
              <a:avLst>
                <a:gd name="adj" fmla="val 446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C1902F-E8A9-423C-97F0-34D94C2ED454}"/>
                </a:ext>
              </a:extLst>
            </p:cNvPr>
            <p:cNvSpPr/>
            <p:nvPr/>
          </p:nvSpPr>
          <p:spPr>
            <a:xfrm>
              <a:off x="4502344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1E4C9D4-AA7C-4FAC-AFB7-8C51F6E3CBF1}"/>
                </a:ext>
              </a:extLst>
            </p:cNvPr>
            <p:cNvSpPr/>
            <p:nvPr/>
          </p:nvSpPr>
          <p:spPr>
            <a:xfrm>
              <a:off x="4558131" y="1620457"/>
              <a:ext cx="18412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105ADF1-A3DD-4E82-B136-65E3C4A13671}"/>
                </a:ext>
              </a:extLst>
            </p:cNvPr>
            <p:cNvSpPr/>
            <p:nvPr/>
          </p:nvSpPr>
          <p:spPr>
            <a:xfrm>
              <a:off x="6937899" y="1492848"/>
              <a:ext cx="347472" cy="2891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D73FB6-F8E2-4BBB-A343-3264A996DC92}"/>
                </a:ext>
              </a:extLst>
            </p:cNvPr>
            <p:cNvSpPr txBox="1"/>
            <p:nvPr/>
          </p:nvSpPr>
          <p:spPr>
            <a:xfrm>
              <a:off x="6959467" y="1462068"/>
              <a:ext cx="28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42333"/>
                  </a:solidFill>
                </a:rPr>
                <a:t>0</a:t>
              </a:r>
              <a:endParaRPr lang="ko-KR" altLang="en-US" sz="1600" b="1" dirty="0">
                <a:solidFill>
                  <a:srgbClr val="242333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8546F61-01AD-4F92-84F3-F3D46F3ADD2E}"/>
                </a:ext>
              </a:extLst>
            </p:cNvPr>
            <p:cNvSpPr/>
            <p:nvPr/>
          </p:nvSpPr>
          <p:spPr>
            <a:xfrm>
              <a:off x="7325624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566F1A22-85B5-4FE8-979D-A9459DBBA1B4}"/>
                </a:ext>
              </a:extLst>
            </p:cNvPr>
            <p:cNvSpPr/>
            <p:nvPr/>
          </p:nvSpPr>
          <p:spPr>
            <a:xfrm>
              <a:off x="7384711" y="1559416"/>
              <a:ext cx="164485" cy="156825"/>
            </a:xfrm>
            <a:prstGeom prst="plus">
              <a:avLst>
                <a:gd name="adj" fmla="val 446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8245F7A-FD47-44E4-BBA1-2963AD4EDAD7}"/>
                </a:ext>
              </a:extLst>
            </p:cNvPr>
            <p:cNvSpPr/>
            <p:nvPr/>
          </p:nvSpPr>
          <p:spPr>
            <a:xfrm>
              <a:off x="6602469" y="1499007"/>
              <a:ext cx="282526" cy="28299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C5C05D3-3E11-4D9F-BE31-7B4BB30FA588}"/>
                </a:ext>
              </a:extLst>
            </p:cNvPr>
            <p:cNvSpPr/>
            <p:nvPr/>
          </p:nvSpPr>
          <p:spPr>
            <a:xfrm>
              <a:off x="6658256" y="1620457"/>
              <a:ext cx="184128" cy="457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3F3C6C-4E6A-40CF-B2E1-6D6E355DC0E0}"/>
                </a:ext>
              </a:extLst>
            </p:cNvPr>
            <p:cNvSpPr/>
            <p:nvPr/>
          </p:nvSpPr>
          <p:spPr>
            <a:xfrm>
              <a:off x="2751080" y="788875"/>
              <a:ext cx="6090980" cy="525874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DDB404-6744-49EE-B6CB-C7AC0CF40880}"/>
                </a:ext>
              </a:extLst>
            </p:cNvPr>
            <p:cNvSpPr/>
            <p:nvPr/>
          </p:nvSpPr>
          <p:spPr>
            <a:xfrm>
              <a:off x="2751080" y="1415764"/>
              <a:ext cx="6090980" cy="525874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52C9F8-4885-4644-901E-A6D010569ACD}"/>
                </a:ext>
              </a:extLst>
            </p:cNvPr>
            <p:cNvSpPr/>
            <p:nvPr/>
          </p:nvSpPr>
          <p:spPr>
            <a:xfrm>
              <a:off x="2751080" y="2042653"/>
              <a:ext cx="6090980" cy="2520382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14CB6F-EC9D-40E0-AEF5-3696135982BA}"/>
                </a:ext>
              </a:extLst>
            </p:cNvPr>
            <p:cNvSpPr/>
            <p:nvPr/>
          </p:nvSpPr>
          <p:spPr>
            <a:xfrm>
              <a:off x="2751080" y="4640103"/>
              <a:ext cx="6090980" cy="296635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A7133CF-F99A-4BD7-BDFD-DC34C51C204A}"/>
                </a:ext>
              </a:extLst>
            </p:cNvPr>
            <p:cNvSpPr/>
            <p:nvPr/>
          </p:nvSpPr>
          <p:spPr>
            <a:xfrm>
              <a:off x="2751080" y="5022608"/>
              <a:ext cx="6090980" cy="685484"/>
            </a:xfrm>
            <a:prstGeom prst="rect">
              <a:avLst/>
            </a:prstGeom>
            <a:solidFill>
              <a:srgbClr val="FFFFFF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1DE75E-9572-4548-97C1-B656A733D898}"/>
                </a:ext>
              </a:extLst>
            </p:cNvPr>
            <p:cNvSpPr/>
            <p:nvPr/>
          </p:nvSpPr>
          <p:spPr>
            <a:xfrm>
              <a:off x="3427098" y="1459787"/>
              <a:ext cx="2401159" cy="41277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BA34A2-4BC1-4EE0-BBB9-3A090457F59C}"/>
                </a:ext>
              </a:extLst>
            </p:cNvPr>
            <p:cNvSpPr/>
            <p:nvPr/>
          </p:nvSpPr>
          <p:spPr>
            <a:xfrm>
              <a:off x="5857464" y="1459787"/>
              <a:ext cx="2401159" cy="41277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12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d</dc:creator>
  <cp:lastModifiedBy>d d</cp:lastModifiedBy>
  <cp:revision>5</cp:revision>
  <dcterms:created xsi:type="dcterms:W3CDTF">2020-06-27T07:56:11Z</dcterms:created>
  <dcterms:modified xsi:type="dcterms:W3CDTF">2020-06-27T09:10:32Z</dcterms:modified>
</cp:coreProperties>
</file>