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4" d="100"/>
          <a:sy n="114" d="100"/>
        </p:scale>
        <p:origin x="-147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5336FE0-F288-41D7-B973-53BDEF6D45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7C88FC-FC84-4F95-8547-DB53C098224B}" type="datetimeFigureOut">
              <a:rPr lang="ko-KR" altLang="en-US" smtClean="0"/>
              <a:t>2017-05-08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media" Target="../media/media3.avi"/><Relationship Id="rId7" Type="http://schemas.openxmlformats.org/officeDocument/2006/relationships/image" Target="../media/image2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avi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avi"/><Relationship Id="rId1" Type="http://schemas.microsoft.com/office/2007/relationships/media" Target="../media/media4.avi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#4   3</a:t>
            </a:r>
            <a:r>
              <a:rPr lang="ko-KR" altLang="en-US" dirty="0"/>
              <a:t>조 </a:t>
            </a:r>
            <a:r>
              <a:rPr lang="ko-KR" altLang="en-US" dirty="0" err="1"/>
              <a:t>원효찬유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김원중  김찬영  노유림  송효진</a:t>
            </a:r>
          </a:p>
        </p:txBody>
      </p:sp>
    </p:spTree>
    <p:extLst>
      <p:ext uri="{BB962C8B-B14F-4D97-AF65-F5344CB8AC3E}">
        <p14:creationId xmlns:p14="http://schemas.microsoft.com/office/powerpoint/2010/main" val="36915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 err="1"/>
              <a:t>consoletitle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" y="1484784"/>
            <a:ext cx="8074527" cy="2225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4" y="3861048"/>
            <a:ext cx="7855094" cy="1370920"/>
          </a:xfrm>
          <a:prstGeom prst="rect">
            <a:avLst/>
          </a:prstGeom>
        </p:spPr>
      </p:pic>
      <p:sp>
        <p:nvSpPr>
          <p:cNvPr id="3" name="뺄셈 기호 2"/>
          <p:cNvSpPr/>
          <p:nvPr/>
        </p:nvSpPr>
        <p:spPr>
          <a:xfrm>
            <a:off x="0" y="2912689"/>
            <a:ext cx="8280920" cy="72008"/>
          </a:xfrm>
          <a:prstGeom prst="mathMin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뺄셈 기호 5"/>
          <p:cNvSpPr/>
          <p:nvPr/>
        </p:nvSpPr>
        <p:spPr>
          <a:xfrm>
            <a:off x="-26569" y="3284984"/>
            <a:ext cx="8280920" cy="72008"/>
          </a:xfrm>
          <a:prstGeom prst="mathMin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/>
              <a:t>loading()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556792"/>
            <a:ext cx="7488832" cy="648072"/>
          </a:xfrm>
          <a:prstGeom prst="rect">
            <a:avLst/>
          </a:prstGeom>
        </p:spPr>
      </p:pic>
      <p:pic>
        <p:nvPicPr>
          <p:cNvPr id="3" name="bandicam 2017-05-08 14-41-34-503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504" y="3015156"/>
            <a:ext cx="787587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/>
              <a:t>loading()</a:t>
            </a:r>
            <a:endParaRPr lang="ko-KR" altLang="en-US" dirty="0"/>
          </a:p>
        </p:txBody>
      </p:sp>
      <p:pic>
        <p:nvPicPr>
          <p:cNvPr id="4" name="bandicam 2017-05-07 18-13-47-1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5536" y="1616088"/>
            <a:ext cx="7632848" cy="1456928"/>
          </a:xfrm>
          <a:prstGeom prst="rect">
            <a:avLst/>
          </a:prstGeom>
        </p:spPr>
      </p:pic>
      <p:sp>
        <p:nvSpPr>
          <p:cNvPr id="5" name="화살표: 아래쪽 12"/>
          <p:cNvSpPr/>
          <p:nvPr/>
        </p:nvSpPr>
        <p:spPr>
          <a:xfrm>
            <a:off x="3563888" y="3178361"/>
            <a:ext cx="1296144" cy="1330759"/>
          </a:xfrm>
          <a:prstGeom prst="downArrow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3279483"/>
            <a:ext cx="2232248" cy="564257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000" dirty="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rPr>
              <a:t>커서 지우기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4918" y="4077072"/>
            <a:ext cx="3527776" cy="532631"/>
          </a:xfrm>
          <a:prstGeom prst="rect">
            <a:avLst/>
          </a:prstGeom>
        </p:spPr>
      </p:pic>
      <p:pic>
        <p:nvPicPr>
          <p:cNvPr id="3" name="bandicam 2017-05-08 15-11-47-666.avi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5535" y="4869160"/>
            <a:ext cx="7680853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/>
              <a:t>menu()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7"/>
            <a:ext cx="7920880" cy="31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/>
              <a:t>menu()-</a:t>
            </a:r>
            <a:r>
              <a:rPr lang="en-US" altLang="ko-KR" dirty="0" err="1"/>
              <a:t>cursormove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6821042" cy="20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7377324" cy="2592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149080"/>
            <a:ext cx="7377324" cy="256674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/>
              <a:t>menu()-</a:t>
            </a:r>
            <a:r>
              <a:rPr lang="en-US" altLang="ko-KR" dirty="0" err="1"/>
              <a:t>cursormove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8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0" y="1916832"/>
            <a:ext cx="3831955" cy="43477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68" y="1916832"/>
            <a:ext cx="4033523" cy="43543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819" y="5416484"/>
            <a:ext cx="3229711" cy="396948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3779912" y="3429000"/>
            <a:ext cx="1368152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/>
              <a:t>menu()-</a:t>
            </a:r>
            <a:r>
              <a:rPr lang="en-US" altLang="ko-KR" dirty="0" err="1"/>
              <a:t>cursormove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7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/>
              <a:t>menu()-</a:t>
            </a:r>
            <a:r>
              <a:rPr lang="en-US" altLang="ko-KR" dirty="0" err="1"/>
              <a:t>cursormove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3682" y="1600200"/>
            <a:ext cx="197474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</p:txBody>
      </p:sp>
      <p:pic>
        <p:nvPicPr>
          <p:cNvPr id="7" name="bandicam 2017-05-08 15-20-44-358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1560" y="1545636"/>
            <a:ext cx="5729808" cy="4774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196" y="3068960"/>
            <a:ext cx="378414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 err="1"/>
              <a:t>whofirst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7" name="bandicam 2017-05-07 19-17-00-7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998" y="1393943"/>
            <a:ext cx="3825202" cy="54640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12156"/>
            <a:ext cx="328612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9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 err="1"/>
              <a:t>whofirst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4798988" cy="525172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3529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8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5000" dirty="0"/>
              <a:t>01 </a:t>
            </a:r>
            <a:r>
              <a:rPr lang="ko-KR" altLang="en-US" sz="5000" dirty="0"/>
              <a:t>게임 소개</a:t>
            </a:r>
            <a:endParaRPr lang="en-US" altLang="ko-KR" sz="5000" dirty="0"/>
          </a:p>
          <a:p>
            <a:r>
              <a:rPr lang="en-US" altLang="ko-KR" sz="5000" dirty="0"/>
              <a:t>02 </a:t>
            </a:r>
            <a:r>
              <a:rPr lang="ko-KR" altLang="en-US" sz="5000" dirty="0"/>
              <a:t>회의 내용</a:t>
            </a:r>
            <a:endParaRPr lang="en-US" altLang="ko-KR" sz="5000" dirty="0"/>
          </a:p>
          <a:p>
            <a:r>
              <a:rPr lang="en-US" altLang="ko-KR" sz="5000" dirty="0"/>
              <a:t>03 </a:t>
            </a:r>
            <a:r>
              <a:rPr lang="ko-KR" altLang="en-US" sz="5000" dirty="0"/>
              <a:t>수정된 내용</a:t>
            </a:r>
            <a:endParaRPr lang="en-US" altLang="ko-KR" sz="5000" dirty="0"/>
          </a:p>
          <a:p>
            <a:r>
              <a:rPr lang="en-US" altLang="ko-KR" sz="5000" dirty="0"/>
              <a:t>04 </a:t>
            </a:r>
            <a:r>
              <a:rPr lang="ko-KR" altLang="en-US" sz="5000" dirty="0"/>
              <a:t>코딩</a:t>
            </a:r>
            <a:endParaRPr lang="en-US" altLang="ko-KR" sz="5000" dirty="0"/>
          </a:p>
          <a:p>
            <a:r>
              <a:rPr lang="en-US" altLang="ko-KR" sz="5000" dirty="0"/>
              <a:t>05 </a:t>
            </a:r>
            <a:r>
              <a:rPr lang="ko-KR" altLang="en-US" sz="5000" dirty="0"/>
              <a:t>앞으로의 계획</a:t>
            </a:r>
          </a:p>
        </p:txBody>
      </p:sp>
    </p:spTree>
    <p:extLst>
      <p:ext uri="{BB962C8B-B14F-4D97-AF65-F5344CB8AC3E}">
        <p14:creationId xmlns:p14="http://schemas.microsoft.com/office/powerpoint/2010/main" val="5936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 err="1"/>
              <a:t>whofirst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3716857" cy="266429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04649" y="1988840"/>
            <a:ext cx="4452495" cy="3816424"/>
            <a:chOff x="4004649" y="1988840"/>
            <a:chExt cx="4452495" cy="38164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4649" y="1988840"/>
              <a:ext cx="4452495" cy="381642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211960" y="2475348"/>
              <a:ext cx="2160240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2771800" y="3385499"/>
            <a:ext cx="1800200" cy="100811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2544550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 err="1"/>
              <a:t>whofirst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744841" cy="40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</a:t>
            </a:r>
            <a:r>
              <a:rPr lang="en-US" altLang="ko-KR" dirty="0" err="1"/>
              <a:t>whofirst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5823"/>
            <a:ext cx="3614852" cy="26378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7624" y="4437112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13524" y="2055649"/>
            <a:ext cx="3694268" cy="2808312"/>
            <a:chOff x="4043220" y="1577479"/>
            <a:chExt cx="3694268" cy="2808312"/>
          </a:xfrm>
        </p:grpSpPr>
        <p:pic>
          <p:nvPicPr>
            <p:cNvPr id="12" name="내용 개체 틀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220" y="1577479"/>
              <a:ext cx="3694268" cy="2808312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004048" y="4077071"/>
              <a:ext cx="1152128" cy="308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3059832" y="3068960"/>
            <a:ext cx="2016224" cy="8640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실행 단추: 도움말 15">
            <a:hlinkClick r:id="" action="ppaction://noaction" highlightClick="1"/>
          </p:cNvPr>
          <p:cNvSpPr/>
          <p:nvPr/>
        </p:nvSpPr>
        <p:spPr>
          <a:xfrm>
            <a:off x="1389188" y="1484784"/>
            <a:ext cx="6048672" cy="4162364"/>
          </a:xfrm>
          <a:prstGeom prst="actionButtonHelp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앞으로의 계획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755576" y="2204864"/>
            <a:ext cx="136815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55576" y="4798572"/>
            <a:ext cx="136815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2224142"/>
            <a:ext cx="5868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/>
              <a:t>게임하기</a:t>
            </a:r>
            <a:r>
              <a:rPr lang="ko-KR" altLang="en-US" sz="5000" dirty="0"/>
              <a:t> 함수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9752" y="4806168"/>
            <a:ext cx="5184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디자</a:t>
            </a:r>
            <a:r>
              <a:rPr lang="ko-KR" altLang="en-US" sz="5000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14268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형 설명선 3"/>
          <p:cNvSpPr/>
          <p:nvPr/>
        </p:nvSpPr>
        <p:spPr>
          <a:xfrm>
            <a:off x="2411760" y="2636912"/>
            <a:ext cx="3384376" cy="158417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/>
              <a:t>Q &amp;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773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52936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999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게임 소개</a:t>
            </a:r>
          </a:p>
        </p:txBody>
      </p:sp>
      <p:sp>
        <p:nvSpPr>
          <p:cNvPr id="4" name="원"/>
          <p:cNvSpPr/>
          <p:nvPr/>
        </p:nvSpPr>
        <p:spPr>
          <a:xfrm>
            <a:off x="2267744" y="3717032"/>
            <a:ext cx="504056" cy="495640"/>
          </a:xfrm>
          <a:prstGeom prst="ellipse">
            <a:avLst/>
          </a:prstGeom>
          <a:ln w="101600">
            <a:solidFill>
              <a:srgbClr val="C87C6D">
                <a:satOff val="-8700"/>
                <a:lumOff val="-21853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graphicFrame>
        <p:nvGraphicFramePr>
          <p:cNvPr id="5" name="표"/>
          <p:cNvGraphicFramePr/>
          <p:nvPr>
            <p:extLst>
              <p:ext uri="{D42A27DB-BD31-4B8C-83A1-F6EECF244321}">
                <p14:modId xmlns:p14="http://schemas.microsoft.com/office/powerpoint/2010/main" val="3646827842"/>
              </p:ext>
            </p:extLst>
          </p:nvPr>
        </p:nvGraphicFramePr>
        <p:xfrm>
          <a:off x="414394" y="1817803"/>
          <a:ext cx="4197095" cy="4397201"/>
        </p:xfrm>
        <a:graphic>
          <a:graphicData uri="http://schemas.openxmlformats.org/drawingml/2006/table">
            <a:tbl>
              <a:tblPr/>
              <a:tblGrid>
                <a:gridCol w="599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9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9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96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93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317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4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0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4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4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4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34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</a:defRPr>
                      </a:lvl9pPr>
                    </a:lstStyle>
                    <a:p>
                      <a:pPr defTabSz="914400">
                        <a:tabLst>
                          <a:tab pos="1181100" algn="l"/>
                        </a:tabLst>
                        <a:defRPr sz="3000">
                          <a:sym typeface="Gill Sans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606060"/>
                      </a:solidFill>
                      <a:miter lim="400000"/>
                    </a:lnL>
                    <a:lnR w="38100">
                      <a:solidFill>
                        <a:srgbClr val="606060"/>
                      </a:solidFill>
                      <a:miter lim="400000"/>
                    </a:lnR>
                    <a:lnT w="38100">
                      <a:solidFill>
                        <a:srgbClr val="606060"/>
                      </a:solidFill>
                      <a:miter lim="400000"/>
                    </a:lnT>
                    <a:lnB w="38100">
                      <a:solidFill>
                        <a:srgbClr val="606060"/>
                      </a:solidFill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타원형"/>
          <p:cNvSpPr/>
          <p:nvPr/>
        </p:nvSpPr>
        <p:spPr>
          <a:xfrm>
            <a:off x="2237108" y="4352932"/>
            <a:ext cx="565328" cy="510583"/>
          </a:xfrm>
          <a:prstGeom prst="ellipse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 latinLnBrk="0" hangingPunct="0"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kern="0"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7" name="타원형"/>
          <p:cNvSpPr/>
          <p:nvPr/>
        </p:nvSpPr>
        <p:spPr>
          <a:xfrm>
            <a:off x="2843808" y="3705371"/>
            <a:ext cx="546265" cy="567937"/>
          </a:xfrm>
          <a:prstGeom prst="ellipse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 latinLnBrk="0" hangingPunct="0"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kern="0"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8" name="타원형"/>
          <p:cNvSpPr/>
          <p:nvPr/>
        </p:nvSpPr>
        <p:spPr>
          <a:xfrm>
            <a:off x="3491880" y="3717032"/>
            <a:ext cx="517368" cy="531587"/>
          </a:xfrm>
          <a:prstGeom prst="ellipse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 latinLnBrk="0" hangingPunct="0"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kern="0"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타원형"/>
          <p:cNvSpPr/>
          <p:nvPr/>
        </p:nvSpPr>
        <p:spPr>
          <a:xfrm>
            <a:off x="1619360" y="4351833"/>
            <a:ext cx="535220" cy="547905"/>
          </a:xfrm>
          <a:prstGeom prst="ellipse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 latinLnBrk="0" hangingPunct="0"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kern="0"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0" name="타원형"/>
          <p:cNvSpPr/>
          <p:nvPr/>
        </p:nvSpPr>
        <p:spPr>
          <a:xfrm>
            <a:off x="2236272" y="3735688"/>
            <a:ext cx="535528" cy="507301"/>
          </a:xfrm>
          <a:prstGeom prst="ellipse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 latinLnBrk="0" hangingPunct="0"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kern="0"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11" name="pasted-image.png" descr="pasted-image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619360" y="3656396"/>
            <a:ext cx="616912" cy="616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ng" descr="pasted-image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229223" y="4922913"/>
            <a:ext cx="590956" cy="590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ng" descr="pasted-image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843808" y="4922913"/>
            <a:ext cx="582790" cy="582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ng" descr="pasted-image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798735" y="3023407"/>
            <a:ext cx="636410" cy="636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 descr="pasted-image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886432" y="4352932"/>
            <a:ext cx="548713" cy="54871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타원형"/>
          <p:cNvSpPr/>
          <p:nvPr/>
        </p:nvSpPr>
        <p:spPr>
          <a:xfrm>
            <a:off x="4044136" y="3734681"/>
            <a:ext cx="527864" cy="514519"/>
          </a:xfrm>
          <a:prstGeom prst="ellipse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 latinLnBrk="0" hangingPunct="0">
              <a:defRPr sz="3000">
                <a:solidFill>
                  <a:srgbClr val="FFFFFF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 kern="0">
              <a:solidFill>
                <a:srgbClr val="FFFFFF"/>
              </a:solidFill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17" name="선" descr="선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154580" y="3861049"/>
            <a:ext cx="2602449" cy="226142"/>
          </a:xfrm>
          <a:prstGeom prst="rect">
            <a:avLst/>
          </a:prstGeom>
        </p:spPr>
      </p:pic>
      <p:sp>
        <p:nvSpPr>
          <p:cNvPr id="20" name="Quiz"/>
          <p:cNvSpPr/>
          <p:nvPr/>
        </p:nvSpPr>
        <p:spPr>
          <a:xfrm>
            <a:off x="5004048" y="1844824"/>
            <a:ext cx="3174141" cy="1270001"/>
          </a:xfrm>
          <a:prstGeom prst="roundRect">
            <a:avLst>
              <a:gd name="adj" fmla="val 15000"/>
            </a:avLst>
          </a:prstGeom>
          <a:ln w="101600">
            <a:solidFill>
              <a:srgbClr val="C87C6D">
                <a:satOff val="-8700"/>
                <a:lumOff val="-21853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000000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254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rPr>
              <a:t>Quiz</a:t>
            </a:r>
          </a:p>
        </p:txBody>
      </p:sp>
      <p:sp>
        <p:nvSpPr>
          <p:cNvPr id="21" name="4.4 교수님의 성함은?"/>
          <p:cNvSpPr/>
          <p:nvPr/>
        </p:nvSpPr>
        <p:spPr>
          <a:xfrm>
            <a:off x="4757029" y="3368535"/>
            <a:ext cx="3703403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algn="ctr" defTabSz="584200" latinLnBrk="0" hangingPunct="0"/>
            <a:r>
              <a:rPr kern="0" dirty="0">
                <a:solidFill>
                  <a:srgbClr val="606060"/>
                </a:solidFill>
                <a:latin typeface="Gill Sans"/>
                <a:sym typeface="Gill Sans"/>
              </a:rPr>
              <a:t>4.4 </a:t>
            </a:r>
            <a:endParaRPr lang="en-US" kern="0" dirty="0">
              <a:solidFill>
                <a:srgbClr val="606060"/>
              </a:solidFill>
              <a:latin typeface="Gill Sans"/>
              <a:sym typeface="Gill Sans"/>
            </a:endParaRPr>
          </a:p>
          <a:p>
            <a:pPr algn="ctr" defTabSz="584200" latinLnBrk="0" hangingPunct="0"/>
            <a:r>
              <a:rPr kern="0" dirty="0" err="1">
                <a:solidFill>
                  <a:srgbClr val="606060"/>
                </a:solidFill>
                <a:latin typeface="Gill Sans"/>
                <a:sym typeface="Gill Sans"/>
              </a:rPr>
              <a:t>교수님의</a:t>
            </a:r>
            <a:r>
              <a:rPr kern="0" dirty="0">
                <a:solidFill>
                  <a:srgbClr val="606060"/>
                </a:solidFill>
                <a:latin typeface="Gill Sans"/>
                <a:sym typeface="Gill Sans"/>
              </a:rPr>
              <a:t> </a:t>
            </a:r>
            <a:endParaRPr lang="en-US" kern="0" dirty="0">
              <a:solidFill>
                <a:srgbClr val="606060"/>
              </a:solidFill>
              <a:latin typeface="Gill Sans"/>
              <a:sym typeface="Gill Sans"/>
            </a:endParaRPr>
          </a:p>
          <a:p>
            <a:pPr algn="ctr" defTabSz="584200" latinLnBrk="0" hangingPunct="0"/>
            <a:r>
              <a:rPr kern="0" dirty="0" err="1">
                <a:solidFill>
                  <a:srgbClr val="606060"/>
                </a:solidFill>
                <a:latin typeface="Gill Sans"/>
                <a:sym typeface="Gill Sans"/>
              </a:rPr>
              <a:t>성함은</a:t>
            </a:r>
            <a:r>
              <a:rPr kern="0" dirty="0">
                <a:solidFill>
                  <a:srgbClr val="606060"/>
                </a:solidFill>
                <a:latin typeface="Gill Sans"/>
                <a:sym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43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20" grpId="0" animBg="1" advAuto="0"/>
      <p:bldP spid="2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회의 내용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1810138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주사위 표현</a:t>
            </a:r>
          </a:p>
        </p:txBody>
      </p:sp>
      <p:pic>
        <p:nvPicPr>
          <p:cNvPr id="5" name="pasted-image.png" descr="pasted-image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60507" y="3480644"/>
            <a:ext cx="2638409" cy="2638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 descr="pasted-image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220072" y="3573016"/>
            <a:ext cx="2678841" cy="26788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타원 2"/>
          <p:cNvSpPr/>
          <p:nvPr/>
        </p:nvSpPr>
        <p:spPr>
          <a:xfrm>
            <a:off x="5047324" y="3328260"/>
            <a:ext cx="3024336" cy="3168352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36912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03 </a:t>
            </a:r>
            <a:r>
              <a:rPr lang="ko-KR" altLang="en-US" sz="6000" dirty="0"/>
              <a:t>수정된 내용</a:t>
            </a:r>
            <a:endParaRPr lang="en-US" altLang="ko-KR" sz="6000" dirty="0"/>
          </a:p>
          <a:p>
            <a:r>
              <a:rPr lang="en-US" altLang="ko-KR" sz="6000" dirty="0"/>
              <a:t>      - </a:t>
            </a:r>
            <a:r>
              <a:rPr lang="ko-KR" altLang="en-US" sz="6000" dirty="0"/>
              <a:t>블록도</a:t>
            </a:r>
          </a:p>
        </p:txBody>
      </p:sp>
    </p:spTree>
    <p:extLst>
      <p:ext uri="{BB962C8B-B14F-4D97-AF65-F5344CB8AC3E}">
        <p14:creationId xmlns:p14="http://schemas.microsoft.com/office/powerpoint/2010/main" val="37062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무제.002.jpeg" descr="무제.002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37753" y="103315"/>
            <a:ext cx="8868493" cy="6651370"/>
          </a:xfrm>
          <a:prstGeom prst="rect">
            <a:avLst/>
          </a:prstGeom>
          <a:ln w="12700">
            <a:solidFill>
              <a:srgbClr val="FFCC99"/>
            </a:solidFill>
            <a:miter lim="400000"/>
          </a:ln>
        </p:spPr>
      </p:pic>
      <p:sp>
        <p:nvSpPr>
          <p:cNvPr id="5" name="뺄셈 기호 4"/>
          <p:cNvSpPr/>
          <p:nvPr/>
        </p:nvSpPr>
        <p:spPr>
          <a:xfrm>
            <a:off x="5076056" y="858723"/>
            <a:ext cx="1728192" cy="72008"/>
          </a:xfrm>
          <a:prstGeom prst="mathMin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36912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03 </a:t>
            </a:r>
            <a:r>
              <a:rPr lang="ko-KR" altLang="en-US" sz="6000" dirty="0"/>
              <a:t>수정된 내용</a:t>
            </a:r>
            <a:endParaRPr lang="en-US" altLang="ko-KR" sz="6000" dirty="0"/>
          </a:p>
          <a:p>
            <a:r>
              <a:rPr lang="en-US" altLang="ko-KR" sz="6000" dirty="0"/>
              <a:t>      - </a:t>
            </a:r>
            <a:r>
              <a:rPr lang="ko-KR" altLang="en-US" sz="6000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17570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스크린샷 2017-05-07 오후 3.24.40.png" descr="스크린샷 2017-05-07 오후 3.24.4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3984" y="0"/>
            <a:ext cx="8956032" cy="6772047"/>
          </a:xfrm>
          <a:prstGeom prst="rect">
            <a:avLst/>
          </a:prstGeom>
          <a:ln w="12700">
            <a:solidFill>
              <a:srgbClr val="FF0000"/>
            </a:solidFill>
            <a:miter lim="400000"/>
          </a:ln>
        </p:spPr>
      </p:pic>
      <p:cxnSp>
        <p:nvCxnSpPr>
          <p:cNvPr id="3" name="직선 연결선 2"/>
          <p:cNvCxnSpPr/>
          <p:nvPr/>
        </p:nvCxnSpPr>
        <p:spPr>
          <a:xfrm>
            <a:off x="3851920" y="3645024"/>
            <a:ext cx="79208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코딩   </a:t>
            </a:r>
            <a:r>
              <a:rPr lang="en-US" altLang="ko-KR" dirty="0"/>
              <a:t>main()</a:t>
            </a:r>
            <a:endParaRPr lang="ko-KR" altLang="en-US" dirty="0"/>
          </a:p>
        </p:txBody>
      </p:sp>
      <p:pic>
        <p:nvPicPr>
          <p:cNvPr id="4" name="Picture 3" descr="C:\Users\김인영\Desktop\제목 없음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65294"/>
            <a:ext cx="2733644" cy="4752528"/>
          </a:xfrm>
          <a:prstGeom prst="rect">
            <a:avLst/>
          </a:prstGeom>
          <a:noFill/>
          <a:ln>
            <a:solidFill>
              <a:srgbClr val="FFCC99"/>
            </a:solidFill>
          </a:ln>
        </p:spPr>
      </p:pic>
      <p:pic>
        <p:nvPicPr>
          <p:cNvPr id="5" name="Picture 6" descr="C:\Users\김인영\Desktop\제목 없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628800"/>
            <a:ext cx="4532594" cy="4848297"/>
          </a:xfrm>
          <a:prstGeom prst="rect">
            <a:avLst/>
          </a:prstGeom>
          <a:noFill/>
          <a:ln>
            <a:solidFill>
              <a:srgbClr val="FFCC99"/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 flipV="1">
            <a:off x="2483768" y="1916832"/>
            <a:ext cx="1224136" cy="504056"/>
          </a:xfrm>
          <a:prstGeom prst="straightConnector1">
            <a:avLst/>
          </a:prstGeom>
          <a:noFill/>
          <a:ln w="38100" cap="flat">
            <a:solidFill>
              <a:srgbClr val="6F6A5A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/>
          <p:cNvCxnSpPr/>
          <p:nvPr/>
        </p:nvCxnSpPr>
        <p:spPr>
          <a:xfrm flipV="1">
            <a:off x="2471800" y="2284156"/>
            <a:ext cx="1280902" cy="712796"/>
          </a:xfrm>
          <a:prstGeom prst="straightConnector1">
            <a:avLst/>
          </a:prstGeom>
          <a:noFill/>
          <a:ln w="38100" cap="flat">
            <a:solidFill>
              <a:srgbClr val="6F6A5A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471800" y="2640554"/>
            <a:ext cx="1226699" cy="1004470"/>
          </a:xfrm>
          <a:prstGeom prst="straightConnector1">
            <a:avLst/>
          </a:prstGeom>
          <a:noFill/>
          <a:ln w="38100" cap="flat">
            <a:solidFill>
              <a:srgbClr val="6F6A5A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483768" y="2924944"/>
            <a:ext cx="1214731" cy="1312760"/>
          </a:xfrm>
          <a:prstGeom prst="straightConnector1">
            <a:avLst/>
          </a:prstGeom>
          <a:noFill/>
          <a:ln w="38100" cap="flat">
            <a:solidFill>
              <a:srgbClr val="6F6A5A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65294"/>
            <a:ext cx="45529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99" y="1606771"/>
            <a:ext cx="45339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뺄셈 기호 10"/>
          <p:cNvSpPr/>
          <p:nvPr/>
        </p:nvSpPr>
        <p:spPr>
          <a:xfrm>
            <a:off x="3923928" y="4509120"/>
            <a:ext cx="3384376" cy="72008"/>
          </a:xfrm>
          <a:prstGeom prst="mathMin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348</TotalTime>
  <Words>126</Words>
  <Application>Microsoft Office PowerPoint</Application>
  <PresentationFormat>화면 슬라이드 쇼(4:3)</PresentationFormat>
  <Paragraphs>41</Paragraphs>
  <Slides>25</Slides>
  <Notes>0</Notes>
  <HiddenSlides>0</HiddenSlides>
  <MMClips>5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근접</vt:lpstr>
      <vt:lpstr>#4   3조 원효찬유</vt:lpstr>
      <vt:lpstr>목차</vt:lpstr>
      <vt:lpstr>01 게임 소개</vt:lpstr>
      <vt:lpstr>02 회의 내용</vt:lpstr>
      <vt:lpstr>PowerPoint 프레젠테이션</vt:lpstr>
      <vt:lpstr>PowerPoint 프레젠테이션</vt:lpstr>
      <vt:lpstr>PowerPoint 프레젠테이션</vt:lpstr>
      <vt:lpstr>PowerPoint 프레젠테이션</vt:lpstr>
      <vt:lpstr>04 코딩   main()</vt:lpstr>
      <vt:lpstr>04 코딩 consoletitle()</vt:lpstr>
      <vt:lpstr>04 코딩 loading()</vt:lpstr>
      <vt:lpstr>04 코딩 loading()</vt:lpstr>
      <vt:lpstr>04 코딩 menu()</vt:lpstr>
      <vt:lpstr>04 코딩 menu()-cursormove()</vt:lpstr>
      <vt:lpstr>04 코딩 menu()-cursormove()</vt:lpstr>
      <vt:lpstr>04 코딩 menu()-cursormove()</vt:lpstr>
      <vt:lpstr>04 코딩 menu()-cursormove()</vt:lpstr>
      <vt:lpstr>04 코딩 whofirst()</vt:lpstr>
      <vt:lpstr>04 코딩 whofirst()</vt:lpstr>
      <vt:lpstr>04 코딩 whofirst()</vt:lpstr>
      <vt:lpstr>04 코딩 whofirst()</vt:lpstr>
      <vt:lpstr>04 코딩 whofirst()</vt:lpstr>
      <vt:lpstr>05 앞으로의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#4 3조 원효찬유</dc:title>
  <dc:creator>sku202_07</dc:creator>
  <cp:lastModifiedBy>201_38</cp:lastModifiedBy>
  <cp:revision>26</cp:revision>
  <dcterms:created xsi:type="dcterms:W3CDTF">2017-05-07T08:55:16Z</dcterms:created>
  <dcterms:modified xsi:type="dcterms:W3CDTF">2017-05-08T06:24:31Z</dcterms:modified>
</cp:coreProperties>
</file>