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media/image2.png" ContentType="image/png"/>
  <Override PartName="/ppt/media/image1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de-DE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de-DE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de-DE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de-DE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de-DE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de-DE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de-DE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de-DE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ustomShape 1"/>
          <p:cNvSpPr/>
          <p:nvPr/>
        </p:nvSpPr>
        <p:spPr>
          <a:xfrm>
            <a:off x="640800" y="627120"/>
            <a:ext cx="1743480" cy="362052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de-DE">
                <a:solidFill>
                  <a:srgbClr val="000000"/>
                </a:solidFill>
                <a:latin typeface="Calibri"/>
              </a:rPr>
              <a:t>Algorithm</a:t>
            </a:r>
            <a:endParaRPr/>
          </a:p>
          <a:p>
            <a:pPr>
              <a:lnSpc>
                <a:spcPct val="100000"/>
              </a:lnSpc>
            </a:pPr>
            <a:r>
              <a:rPr lang="de-DE" sz="1600" u="sng">
                <a:solidFill>
                  <a:srgbClr val="000000"/>
                </a:solidFill>
                <a:latin typeface="Calibri"/>
              </a:rPr>
              <a:t>fileName</a:t>
            </a:r>
            <a:endParaRPr/>
          </a:p>
          <a:p>
            <a:pPr>
              <a:lnSpc>
                <a:spcPct val="100000"/>
              </a:lnSpc>
            </a:pPr>
            <a:r>
              <a:rPr lang="de-DE" sz="1600">
                <a:solidFill>
                  <a:srgbClr val="000000"/>
                </a:solidFill>
                <a:latin typeface="Calibri"/>
              </a:rPr>
              <a:t>name</a:t>
            </a:r>
            <a:endParaRPr/>
          </a:p>
          <a:p>
            <a:pPr>
              <a:lnSpc>
                <a:spcPct val="100000"/>
              </a:lnSpc>
            </a:pPr>
            <a:r>
              <a:rPr lang="de-DE" sz="1600">
                <a:solidFill>
                  <a:srgbClr val="000000"/>
                </a:solidFill>
                <a:latin typeface="Calibri"/>
              </a:rPr>
              <a:t>author</a:t>
            </a:r>
            <a:endParaRPr/>
          </a:p>
          <a:p>
            <a:pPr>
              <a:lnSpc>
                <a:spcPct val="100000"/>
              </a:lnSpc>
            </a:pPr>
            <a:r>
              <a:rPr lang="de-DE" sz="1600">
                <a:solidFill>
                  <a:srgbClr val="000000"/>
                </a:solidFill>
                <a:latin typeface="Calibri"/>
              </a:rPr>
              <a:t>description</a:t>
            </a:r>
            <a:endParaRPr/>
          </a:p>
          <a:p>
            <a:pPr>
              <a:lnSpc>
                <a:spcPct val="100000"/>
              </a:lnSpc>
            </a:pPr>
            <a:r>
              <a:rPr lang="de-DE" sz="1600">
                <a:solidFill>
                  <a:srgbClr val="000000"/>
                </a:solidFill>
                <a:latin typeface="Calibri"/>
              </a:rPr>
              <a:t>isIND</a:t>
            </a:r>
            <a:endParaRPr/>
          </a:p>
          <a:p>
            <a:pPr>
              <a:lnSpc>
                <a:spcPct val="100000"/>
              </a:lnSpc>
            </a:pPr>
            <a:r>
              <a:rPr lang="de-DE" sz="1600">
                <a:solidFill>
                  <a:srgbClr val="000000"/>
                </a:solidFill>
                <a:latin typeface="Calibri"/>
              </a:rPr>
              <a:t>isFD</a:t>
            </a:r>
            <a:endParaRPr/>
          </a:p>
          <a:p>
            <a:pPr>
              <a:lnSpc>
                <a:spcPct val="100000"/>
              </a:lnSpc>
            </a:pPr>
            <a:r>
              <a:rPr lang="de-DE" sz="1600">
                <a:solidFill>
                  <a:srgbClr val="000000"/>
                </a:solidFill>
                <a:latin typeface="Calibri"/>
              </a:rPr>
              <a:t>isUCC</a:t>
            </a:r>
            <a:endParaRPr/>
          </a:p>
          <a:p>
            <a:pPr>
              <a:lnSpc>
                <a:spcPct val="100000"/>
              </a:lnSpc>
            </a:pPr>
            <a:r>
              <a:rPr lang="de-DE" sz="1600">
                <a:solidFill>
                  <a:srgbClr val="000000"/>
                </a:solidFill>
                <a:latin typeface="Calibri"/>
              </a:rPr>
              <a:t>isBasicStat</a:t>
            </a:r>
            <a:endParaRPr/>
          </a:p>
          <a:p>
            <a:pPr>
              <a:lnSpc>
                <a:spcPct val="100000"/>
              </a:lnSpc>
            </a:pPr>
            <a:r>
              <a:rPr lang="de-DE" sz="1600">
                <a:solidFill>
                  <a:srgbClr val="000000"/>
                </a:solidFill>
                <a:latin typeface="Calibri"/>
              </a:rPr>
              <a:t>isDatabaseConnection</a:t>
            </a:r>
            <a:endParaRPr/>
          </a:p>
          <a:p>
            <a:pPr>
              <a:lnSpc>
                <a:spcPct val="100000"/>
              </a:lnSpc>
            </a:pPr>
            <a:r>
              <a:rPr lang="de-DE" sz="1600">
                <a:solidFill>
                  <a:srgbClr val="000000"/>
                </a:solidFill>
                <a:latin typeface="Calibri"/>
              </a:rPr>
              <a:t>isRelationInput</a:t>
            </a:r>
            <a:endParaRPr/>
          </a:p>
          <a:p>
            <a:pPr>
              <a:lnSpc>
                <a:spcPct val="100000"/>
              </a:lnSpc>
            </a:pPr>
            <a:r>
              <a:rPr lang="de-DE" sz="1600">
                <a:solidFill>
                  <a:srgbClr val="000000"/>
                </a:solidFill>
                <a:latin typeface="Calibri"/>
              </a:rPr>
              <a:t>isFileInput</a:t>
            </a:r>
            <a:endParaRPr/>
          </a:p>
          <a:p>
            <a:pPr>
              <a:lnSpc>
                <a:spcPct val="100000"/>
              </a:lnSpc>
            </a:pPr>
            <a:r>
              <a:rPr lang="de-DE" sz="1600">
                <a:solidFill>
                  <a:srgbClr val="000000"/>
                </a:solidFill>
                <a:latin typeface="Calibri"/>
              </a:rPr>
              <a:t>isTableInput</a:t>
            </a:r>
            <a:endParaRPr/>
          </a:p>
        </p:txBody>
      </p:sp>
      <p:sp>
        <p:nvSpPr>
          <p:cNvPr id="37" name="CustomShape 2"/>
          <p:cNvSpPr/>
          <p:nvPr/>
        </p:nvSpPr>
        <p:spPr>
          <a:xfrm>
            <a:off x="3191040" y="617400"/>
            <a:ext cx="2184480" cy="206640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de-DE">
                <a:solidFill>
                  <a:srgbClr val="000000"/>
                </a:solidFill>
                <a:latin typeface="Calibri"/>
              </a:rPr>
              <a:t>Execution</a:t>
            </a:r>
            <a:endParaRPr/>
          </a:p>
          <a:p>
            <a:pPr>
              <a:lnSpc>
                <a:spcPct val="100000"/>
              </a:lnSpc>
            </a:pPr>
            <a:r>
              <a:rPr lang="de-DE" sz="1600" u="sng">
                <a:solidFill>
                  <a:srgbClr val="000000"/>
                </a:solidFill>
                <a:latin typeface="Calibri"/>
              </a:rPr>
              <a:t>algorithm</a:t>
            </a:r>
            <a:endParaRPr/>
          </a:p>
          <a:p>
            <a:pPr>
              <a:lnSpc>
                <a:spcPct val="100000"/>
              </a:lnSpc>
            </a:pPr>
            <a:r>
              <a:rPr lang="de-DE" sz="1600" u="sng">
                <a:solidFill>
                  <a:srgbClr val="000000"/>
                </a:solidFill>
                <a:latin typeface="Calibri"/>
              </a:rPr>
              <a:t>begin</a:t>
            </a:r>
            <a:endParaRPr/>
          </a:p>
          <a:p>
            <a:pPr>
              <a:lnSpc>
                <a:spcPct val="100000"/>
              </a:lnSpc>
            </a:pPr>
            <a:r>
              <a:rPr lang="de-DE" sz="1600">
                <a:solidFill>
                  <a:srgbClr val="000000"/>
                </a:solidFill>
                <a:latin typeface="Calibri"/>
              </a:rPr>
              <a:t>end</a:t>
            </a:r>
            <a:endParaRPr/>
          </a:p>
          <a:p>
            <a:pPr>
              <a:lnSpc>
                <a:spcPct val="100000"/>
              </a:lnSpc>
            </a:pPr>
            <a:r>
              <a:rPr lang="de-DE" sz="1600">
                <a:solidFill>
                  <a:srgbClr val="000000"/>
                </a:solidFill>
                <a:latin typeface="Calibri"/>
              </a:rPr>
              <a:t>config</a:t>
            </a:r>
            <a:endParaRPr/>
          </a:p>
          <a:p>
            <a:pPr>
              <a:lnSpc>
                <a:spcPct val="100000"/>
              </a:lnSpc>
            </a:pPr>
            <a:r>
              <a:rPr lang="de-DE" sz="1600">
                <a:solidFill>
                  <a:srgbClr val="000000"/>
                </a:solidFill>
                <a:latin typeface="Calibri"/>
              </a:rPr>
              <a:t>hardware_description</a:t>
            </a:r>
            <a:endParaRPr/>
          </a:p>
          <a:p>
            <a:pPr>
              <a:lnSpc>
                <a:spcPct val="100000"/>
              </a:lnSpc>
            </a:pPr>
            <a:r>
              <a:rPr lang="de-DE" sz="1600">
                <a:solidFill>
                  <a:srgbClr val="000000"/>
                </a:solidFill>
                <a:latin typeface="Calibri"/>
              </a:rPr>
              <a:t>description</a:t>
            </a:r>
            <a:endParaRPr/>
          </a:p>
        </p:txBody>
      </p:sp>
      <p:sp>
        <p:nvSpPr>
          <p:cNvPr id="38" name="CustomShape 3"/>
          <p:cNvSpPr/>
          <p:nvPr/>
        </p:nvSpPr>
        <p:spPr>
          <a:xfrm>
            <a:off x="6075360" y="627120"/>
            <a:ext cx="1743480" cy="136728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de-DE">
                <a:solidFill>
                  <a:srgbClr val="000000"/>
                </a:solidFill>
                <a:latin typeface="Calibri"/>
              </a:rPr>
              <a:t>ExecutionInput</a:t>
            </a:r>
            <a:endParaRPr/>
          </a:p>
          <a:p>
            <a:pPr>
              <a:lnSpc>
                <a:spcPct val="100000"/>
              </a:lnSpc>
            </a:pPr>
            <a:r>
              <a:rPr lang="de-DE" sz="1600" u="sng">
                <a:solidFill>
                  <a:srgbClr val="000000"/>
                </a:solidFill>
                <a:latin typeface="Calibri"/>
              </a:rPr>
              <a:t>algorithm</a:t>
            </a:r>
            <a:endParaRPr/>
          </a:p>
          <a:p>
            <a:pPr>
              <a:lnSpc>
                <a:spcPct val="100000"/>
              </a:lnSpc>
            </a:pPr>
            <a:r>
              <a:rPr lang="de-DE" sz="1600" u="sng">
                <a:solidFill>
                  <a:srgbClr val="000000"/>
                </a:solidFill>
                <a:latin typeface="Calibri"/>
              </a:rPr>
              <a:t>timestamp</a:t>
            </a:r>
            <a:endParaRPr/>
          </a:p>
          <a:p>
            <a:pPr>
              <a:lnSpc>
                <a:spcPct val="100000"/>
              </a:lnSpc>
            </a:pPr>
            <a:r>
              <a:rPr lang="de-DE" sz="1600" u="sng">
                <a:solidFill>
                  <a:srgbClr val="000000"/>
                </a:solidFill>
                <a:latin typeface="Calibri"/>
              </a:rPr>
              <a:t>input</a:t>
            </a:r>
            <a:endParaRPr/>
          </a:p>
        </p:txBody>
      </p:sp>
      <p:sp>
        <p:nvSpPr>
          <p:cNvPr id="39" name="CustomShape 4"/>
          <p:cNvSpPr/>
          <p:nvPr/>
        </p:nvSpPr>
        <p:spPr>
          <a:xfrm>
            <a:off x="6753600" y="2348280"/>
            <a:ext cx="1743480" cy="60696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de-DE">
                <a:solidFill>
                  <a:srgbClr val="000000"/>
                </a:solidFill>
                <a:latin typeface="Calibri"/>
              </a:rPr>
              <a:t>Input</a:t>
            </a:r>
            <a:endParaRPr/>
          </a:p>
          <a:p>
            <a:pPr>
              <a:lnSpc>
                <a:spcPct val="100000"/>
              </a:lnSpc>
            </a:pPr>
            <a:r>
              <a:rPr lang="de-DE" sz="1600" u="sng">
                <a:solidFill>
                  <a:srgbClr val="000000"/>
                </a:solidFill>
                <a:latin typeface="Calibri"/>
              </a:rPr>
              <a:t>id</a:t>
            </a:r>
            <a:endParaRPr/>
          </a:p>
        </p:txBody>
      </p:sp>
      <p:sp>
        <p:nvSpPr>
          <p:cNvPr id="40" name="CustomShape 5"/>
          <p:cNvSpPr/>
          <p:nvPr/>
        </p:nvSpPr>
        <p:spPr>
          <a:xfrm>
            <a:off x="6526440" y="5019120"/>
            <a:ext cx="1971000" cy="209736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de-DE">
                <a:solidFill>
                  <a:srgbClr val="000000"/>
                </a:solidFill>
                <a:latin typeface="Calibri"/>
              </a:rPr>
              <a:t>DbConnection</a:t>
            </a:r>
            <a:endParaRPr/>
          </a:p>
          <a:p>
            <a:pPr>
              <a:lnSpc>
                <a:spcPct val="100000"/>
              </a:lnSpc>
            </a:pPr>
            <a:r>
              <a:rPr lang="de-DE" sz="1600" u="sng">
                <a:solidFill>
                  <a:srgbClr val="000000"/>
                </a:solidFill>
                <a:latin typeface="Calibri"/>
              </a:rPr>
              <a:t>id</a:t>
            </a:r>
            <a:endParaRPr/>
          </a:p>
          <a:p>
            <a:pPr>
              <a:lnSpc>
                <a:spcPct val="100000"/>
              </a:lnSpc>
            </a:pPr>
            <a:r>
              <a:rPr lang="de-DE" sz="1600">
                <a:solidFill>
                  <a:srgbClr val="000000"/>
                </a:solidFill>
                <a:latin typeface="Calibri"/>
              </a:rPr>
              <a:t>url</a:t>
            </a:r>
            <a:endParaRPr/>
          </a:p>
          <a:p>
            <a:pPr>
              <a:lnSpc>
                <a:spcPct val="100000"/>
              </a:lnSpc>
            </a:pPr>
            <a:r>
              <a:rPr lang="de-DE" sz="1600">
                <a:solidFill>
                  <a:srgbClr val="000000"/>
                </a:solidFill>
                <a:latin typeface="Calibri"/>
              </a:rPr>
              <a:t>username</a:t>
            </a:r>
            <a:endParaRPr/>
          </a:p>
          <a:p>
            <a:pPr>
              <a:lnSpc>
                <a:spcPct val="100000"/>
              </a:lnSpc>
            </a:pPr>
            <a:r>
              <a:rPr lang="de-DE" sz="1600">
                <a:solidFill>
                  <a:srgbClr val="000000"/>
                </a:solidFill>
                <a:latin typeface="Calibri"/>
              </a:rPr>
              <a:t>password</a:t>
            </a:r>
            <a:endParaRPr/>
          </a:p>
          <a:p>
            <a:pPr>
              <a:lnSpc>
                <a:spcPct val="100000"/>
              </a:lnSpc>
            </a:pPr>
            <a:r>
              <a:rPr lang="de-DE" sz="1600">
                <a:solidFill>
                  <a:srgbClr val="000000"/>
                </a:solidFill>
                <a:latin typeface="Calibri"/>
              </a:rPr>
              <a:t>System</a:t>
            </a:r>
            <a:endParaRPr/>
          </a:p>
          <a:p>
            <a:pPr>
              <a:lnSpc>
                <a:spcPct val="100000"/>
              </a:lnSpc>
            </a:pPr>
            <a:r>
              <a:rPr lang="de-DE" sz="1600">
                <a:solidFill>
                  <a:srgbClr val="000000"/>
                </a:solidFill>
                <a:latin typeface="Calibri"/>
              </a:rPr>
              <a:t>comment</a:t>
            </a:r>
            <a:endParaRPr/>
          </a:p>
        </p:txBody>
      </p:sp>
      <p:sp>
        <p:nvSpPr>
          <p:cNvPr id="41" name="CustomShape 6"/>
          <p:cNvSpPr/>
          <p:nvPr/>
        </p:nvSpPr>
        <p:spPr>
          <a:xfrm>
            <a:off x="6523920" y="3312000"/>
            <a:ext cx="1971000" cy="157968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de-DE">
                <a:solidFill>
                  <a:srgbClr val="000000"/>
                </a:solidFill>
                <a:latin typeface="Calibri"/>
              </a:rPr>
              <a:t>TableInput</a:t>
            </a:r>
            <a:endParaRPr/>
          </a:p>
          <a:p>
            <a:pPr>
              <a:lnSpc>
                <a:spcPct val="100000"/>
              </a:lnSpc>
            </a:pPr>
            <a:r>
              <a:rPr lang="de-DE" sz="1600" u="sng">
                <a:solidFill>
                  <a:srgbClr val="000000"/>
                </a:solidFill>
                <a:latin typeface="Calibri"/>
              </a:rPr>
              <a:t>id</a:t>
            </a:r>
            <a:endParaRPr/>
          </a:p>
          <a:p>
            <a:pPr>
              <a:lnSpc>
                <a:spcPct val="100000"/>
              </a:lnSpc>
            </a:pPr>
            <a:r>
              <a:rPr lang="de-DE" sz="1600">
                <a:solidFill>
                  <a:srgbClr val="000000"/>
                </a:solidFill>
                <a:latin typeface="Calibri"/>
              </a:rPr>
              <a:t>tableName</a:t>
            </a:r>
            <a:endParaRPr/>
          </a:p>
          <a:p>
            <a:pPr>
              <a:lnSpc>
                <a:spcPct val="100000"/>
              </a:lnSpc>
            </a:pPr>
            <a:r>
              <a:rPr lang="de-DE" sz="1600">
                <a:solidFill>
                  <a:srgbClr val="000000"/>
                </a:solidFill>
                <a:latin typeface="Calibri"/>
              </a:rPr>
              <a:t>DatabaseConnection</a:t>
            </a:r>
            <a:endParaRPr/>
          </a:p>
          <a:p>
            <a:pPr>
              <a:lnSpc>
                <a:spcPct val="100000"/>
              </a:lnSpc>
            </a:pPr>
            <a:r>
              <a:rPr lang="de-DE" sz="1600">
                <a:solidFill>
                  <a:srgbClr val="000000"/>
                </a:solidFill>
                <a:latin typeface="Calibri"/>
              </a:rPr>
              <a:t>comment</a:t>
            </a:r>
            <a:endParaRPr/>
          </a:p>
        </p:txBody>
      </p:sp>
      <p:sp>
        <p:nvSpPr>
          <p:cNvPr id="42" name="CustomShape 7"/>
          <p:cNvSpPr/>
          <p:nvPr/>
        </p:nvSpPr>
        <p:spPr>
          <a:xfrm>
            <a:off x="3686760" y="3535560"/>
            <a:ext cx="2356200" cy="328320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de-DE">
                <a:solidFill>
                  <a:srgbClr val="000000"/>
                </a:solidFill>
                <a:latin typeface="Calibri"/>
              </a:rPr>
              <a:t>FileInput</a:t>
            </a:r>
            <a:endParaRPr/>
          </a:p>
          <a:p>
            <a:pPr>
              <a:lnSpc>
                <a:spcPct val="100000"/>
              </a:lnSpc>
            </a:pPr>
            <a:r>
              <a:rPr lang="de-DE" sz="1600" u="sng">
                <a:solidFill>
                  <a:srgbClr val="000000"/>
                </a:solidFill>
                <a:latin typeface="Calibri"/>
              </a:rPr>
              <a:t>id</a:t>
            </a:r>
            <a:endParaRPr/>
          </a:p>
          <a:p>
            <a:pPr>
              <a:lnSpc>
                <a:spcPct val="100000"/>
              </a:lnSpc>
            </a:pPr>
            <a:r>
              <a:rPr lang="de-DE" sz="1600">
                <a:solidFill>
                  <a:srgbClr val="000000"/>
                </a:solidFill>
                <a:latin typeface="Calibri"/>
              </a:rPr>
              <a:t>fileName</a:t>
            </a:r>
            <a:endParaRPr/>
          </a:p>
          <a:p>
            <a:pPr>
              <a:lnSpc>
                <a:spcPct val="100000"/>
              </a:lnSpc>
            </a:pPr>
            <a:r>
              <a:rPr lang="de-DE" sz="1600">
                <a:solidFill>
                  <a:srgbClr val="000000"/>
                </a:solidFill>
                <a:latin typeface="Calibri"/>
              </a:rPr>
              <a:t>separator</a:t>
            </a:r>
            <a:endParaRPr/>
          </a:p>
          <a:p>
            <a:pPr>
              <a:lnSpc>
                <a:spcPct val="100000"/>
              </a:lnSpc>
            </a:pPr>
            <a:r>
              <a:rPr lang="de-DE" sz="1600">
                <a:solidFill>
                  <a:srgbClr val="000000"/>
                </a:solidFill>
                <a:latin typeface="Calibri"/>
              </a:rPr>
              <a:t>quotechar</a:t>
            </a:r>
            <a:endParaRPr/>
          </a:p>
          <a:p>
            <a:pPr>
              <a:lnSpc>
                <a:spcPct val="100000"/>
              </a:lnSpc>
            </a:pPr>
            <a:r>
              <a:rPr lang="de-DE" sz="1600">
                <a:solidFill>
                  <a:srgbClr val="000000"/>
                </a:solidFill>
                <a:latin typeface="Calibri"/>
              </a:rPr>
              <a:t>escapechar</a:t>
            </a:r>
            <a:endParaRPr/>
          </a:p>
          <a:p>
            <a:pPr>
              <a:lnSpc>
                <a:spcPct val="100000"/>
              </a:lnSpc>
            </a:pPr>
            <a:r>
              <a:rPr lang="de-DE" sz="1600">
                <a:solidFill>
                  <a:srgbClr val="000000"/>
                </a:solidFill>
                <a:latin typeface="Calibri"/>
              </a:rPr>
              <a:t>skipLines</a:t>
            </a:r>
            <a:endParaRPr/>
          </a:p>
          <a:p>
            <a:pPr>
              <a:lnSpc>
                <a:spcPct val="100000"/>
              </a:lnSpc>
            </a:pPr>
            <a:r>
              <a:rPr lang="de-DE" sz="1600">
                <a:solidFill>
                  <a:srgbClr val="000000"/>
                </a:solidFill>
                <a:latin typeface="Calibri"/>
              </a:rPr>
              <a:t>strictQuotes</a:t>
            </a:r>
            <a:endParaRPr/>
          </a:p>
          <a:p>
            <a:pPr>
              <a:lnSpc>
                <a:spcPct val="100000"/>
              </a:lnSpc>
            </a:pPr>
            <a:r>
              <a:rPr lang="de-DE" sz="1600">
                <a:solidFill>
                  <a:srgbClr val="000000"/>
                </a:solidFill>
                <a:latin typeface="Calibri"/>
              </a:rPr>
              <a:t>ignoreLeadingWhiteSpace</a:t>
            </a:r>
            <a:endParaRPr/>
          </a:p>
          <a:p>
            <a:pPr>
              <a:lnSpc>
                <a:spcPct val="100000"/>
              </a:lnSpc>
            </a:pPr>
            <a:r>
              <a:rPr lang="de-DE" sz="1600">
                <a:solidFill>
                  <a:srgbClr val="000000"/>
                </a:solidFill>
                <a:latin typeface="Calibri"/>
              </a:rPr>
              <a:t>hasHeader</a:t>
            </a:r>
            <a:endParaRPr/>
          </a:p>
          <a:p>
            <a:pPr>
              <a:lnSpc>
                <a:spcPct val="100000"/>
              </a:lnSpc>
            </a:pPr>
            <a:r>
              <a:rPr lang="de-DE" sz="1600">
                <a:solidFill>
                  <a:srgbClr val="000000"/>
                </a:solidFill>
                <a:latin typeface="Calibri"/>
              </a:rPr>
              <a:t>skipDifferingLines</a:t>
            </a:r>
            <a:endParaRPr/>
          </a:p>
          <a:p>
            <a:pPr>
              <a:lnSpc>
                <a:spcPct val="100000"/>
              </a:lnSpc>
            </a:pPr>
            <a:r>
              <a:rPr lang="de-DE" sz="1600">
                <a:solidFill>
                  <a:srgbClr val="000000"/>
                </a:solidFill>
                <a:latin typeface="Calibri"/>
              </a:rPr>
              <a:t>comment</a:t>
            </a:r>
            <a:endParaRPr/>
          </a:p>
        </p:txBody>
      </p:sp>
      <p:sp>
        <p:nvSpPr>
          <p:cNvPr id="43" name="CustomShape 8"/>
          <p:cNvSpPr/>
          <p:nvPr/>
        </p:nvSpPr>
        <p:spPr>
          <a:xfrm flipH="1">
            <a:off x="1728000" y="1080360"/>
            <a:ext cx="1460160" cy="360"/>
          </a:xfrm>
          <a:prstGeom prst="straightConnector1">
            <a:avLst/>
          </a:prstGeom>
          <a:noFill/>
          <a:ln w="25560">
            <a:solidFill>
              <a:srgbClr val="4f81bd"/>
            </a:solidFill>
            <a:round/>
            <a:tailEnd len="med" type="arrow" w="med"/>
          </a:ln>
        </p:spPr>
      </p:sp>
      <p:sp>
        <p:nvSpPr>
          <p:cNvPr id="44" name="CustomShape 9"/>
          <p:cNvSpPr/>
          <p:nvPr/>
        </p:nvSpPr>
        <p:spPr>
          <a:xfrm>
            <a:off x="3477240" y="2825280"/>
            <a:ext cx="3274920" cy="360"/>
          </a:xfrm>
          <a:prstGeom prst="straightConnector1">
            <a:avLst/>
          </a:prstGeom>
          <a:noFill/>
          <a:ln w="25560">
            <a:solidFill>
              <a:srgbClr val="4f81bd"/>
            </a:solidFill>
            <a:round/>
            <a:tailEnd len="med" type="arrow" w="med"/>
          </a:ln>
        </p:spPr>
      </p:sp>
      <p:sp>
        <p:nvSpPr>
          <p:cNvPr id="45" name="Line 10"/>
          <p:cNvSpPr/>
          <p:nvPr/>
        </p:nvSpPr>
        <p:spPr>
          <a:xfrm>
            <a:off x="3477240" y="2824920"/>
            <a:ext cx="0" cy="1175040"/>
          </a:xfrm>
          <a:prstGeom prst="line">
            <a:avLst/>
          </a:prstGeom>
          <a:ln w="25560">
            <a:solidFill>
              <a:srgbClr val="4f81bd"/>
            </a:solidFill>
            <a:round/>
          </a:ln>
        </p:spPr>
      </p:sp>
      <p:sp>
        <p:nvSpPr>
          <p:cNvPr id="46" name="Line 11"/>
          <p:cNvSpPr/>
          <p:nvPr/>
        </p:nvSpPr>
        <p:spPr>
          <a:xfrm>
            <a:off x="3465000" y="3999960"/>
            <a:ext cx="282960" cy="0"/>
          </a:xfrm>
          <a:prstGeom prst="line">
            <a:avLst/>
          </a:prstGeom>
          <a:ln w="25560">
            <a:solidFill>
              <a:srgbClr val="4f81bd"/>
            </a:solidFill>
            <a:round/>
          </a:ln>
        </p:spPr>
      </p:sp>
      <p:sp>
        <p:nvSpPr>
          <p:cNvPr id="47" name="CustomShape 12"/>
          <p:cNvSpPr/>
          <p:nvPr/>
        </p:nvSpPr>
        <p:spPr>
          <a:xfrm>
            <a:off x="6134760" y="2928240"/>
            <a:ext cx="617760" cy="360"/>
          </a:xfrm>
          <a:prstGeom prst="straightConnector1">
            <a:avLst/>
          </a:prstGeom>
          <a:noFill/>
          <a:ln w="25560">
            <a:solidFill>
              <a:srgbClr val="4f81bd"/>
            </a:solidFill>
            <a:round/>
            <a:tailEnd len="med" type="arrow" w="med"/>
          </a:ln>
        </p:spPr>
      </p:sp>
      <p:sp>
        <p:nvSpPr>
          <p:cNvPr id="48" name="Line 13"/>
          <p:cNvSpPr/>
          <p:nvPr/>
        </p:nvSpPr>
        <p:spPr>
          <a:xfrm>
            <a:off x="6134400" y="2928240"/>
            <a:ext cx="0" cy="1071720"/>
          </a:xfrm>
          <a:prstGeom prst="line">
            <a:avLst/>
          </a:prstGeom>
          <a:ln w="25560">
            <a:solidFill>
              <a:srgbClr val="4f81bd"/>
            </a:solidFill>
            <a:round/>
          </a:ln>
        </p:spPr>
      </p:sp>
      <p:sp>
        <p:nvSpPr>
          <p:cNvPr id="49" name="Line 14"/>
          <p:cNvSpPr/>
          <p:nvPr/>
        </p:nvSpPr>
        <p:spPr>
          <a:xfrm>
            <a:off x="6134400" y="3999960"/>
            <a:ext cx="437400" cy="0"/>
          </a:xfrm>
          <a:prstGeom prst="line">
            <a:avLst/>
          </a:prstGeom>
          <a:ln w="25560">
            <a:solidFill>
              <a:srgbClr val="4f81bd"/>
            </a:solidFill>
            <a:round/>
          </a:ln>
        </p:spPr>
      </p:sp>
      <p:sp>
        <p:nvSpPr>
          <p:cNvPr id="50" name="CustomShape 15"/>
          <p:cNvSpPr/>
          <p:nvPr/>
        </p:nvSpPr>
        <p:spPr>
          <a:xfrm>
            <a:off x="5873400" y="2741040"/>
            <a:ext cx="855000" cy="360"/>
          </a:xfrm>
          <a:prstGeom prst="straightConnector1">
            <a:avLst/>
          </a:prstGeom>
          <a:noFill/>
          <a:ln w="25560">
            <a:solidFill>
              <a:srgbClr val="4f81bd"/>
            </a:solidFill>
            <a:round/>
            <a:tailEnd len="med" type="arrow" w="med"/>
          </a:ln>
        </p:spPr>
      </p:sp>
      <p:sp>
        <p:nvSpPr>
          <p:cNvPr id="51" name="Line 16"/>
          <p:cNvSpPr/>
          <p:nvPr/>
        </p:nvSpPr>
        <p:spPr>
          <a:xfrm>
            <a:off x="5873400" y="1565640"/>
            <a:ext cx="0" cy="1175040"/>
          </a:xfrm>
          <a:prstGeom prst="line">
            <a:avLst/>
          </a:prstGeom>
          <a:ln w="25560">
            <a:solidFill>
              <a:srgbClr val="4f81bd"/>
            </a:solidFill>
            <a:round/>
          </a:ln>
        </p:spPr>
      </p:sp>
      <p:sp>
        <p:nvSpPr>
          <p:cNvPr id="52" name="Line 17"/>
          <p:cNvSpPr/>
          <p:nvPr/>
        </p:nvSpPr>
        <p:spPr>
          <a:xfrm>
            <a:off x="5873400" y="1576440"/>
            <a:ext cx="282960" cy="0"/>
          </a:xfrm>
          <a:prstGeom prst="line">
            <a:avLst/>
          </a:prstGeom>
          <a:ln w="25560">
            <a:solidFill>
              <a:srgbClr val="4f81bd"/>
            </a:solidFill>
            <a:round/>
          </a:ln>
        </p:spPr>
      </p:sp>
      <p:sp>
        <p:nvSpPr>
          <p:cNvPr id="53" name="CustomShape 18"/>
          <p:cNvSpPr/>
          <p:nvPr/>
        </p:nvSpPr>
        <p:spPr>
          <a:xfrm>
            <a:off x="6203880" y="5460120"/>
            <a:ext cx="366480" cy="10440"/>
          </a:xfrm>
          <a:prstGeom prst="straightConnector1">
            <a:avLst/>
          </a:prstGeom>
          <a:noFill/>
          <a:ln w="25560">
            <a:solidFill>
              <a:srgbClr val="4f81bd"/>
            </a:solidFill>
            <a:round/>
            <a:tailEnd len="med" type="arrow" w="med"/>
          </a:ln>
        </p:spPr>
      </p:sp>
      <p:sp>
        <p:nvSpPr>
          <p:cNvPr id="54" name="Line 19"/>
          <p:cNvSpPr/>
          <p:nvPr/>
        </p:nvSpPr>
        <p:spPr>
          <a:xfrm>
            <a:off x="6203880" y="4534200"/>
            <a:ext cx="0" cy="937800"/>
          </a:xfrm>
          <a:prstGeom prst="line">
            <a:avLst/>
          </a:prstGeom>
          <a:ln w="25560">
            <a:solidFill>
              <a:srgbClr val="4f81bd"/>
            </a:solidFill>
            <a:round/>
          </a:ln>
        </p:spPr>
      </p:sp>
      <p:sp>
        <p:nvSpPr>
          <p:cNvPr id="55" name="Line 20"/>
          <p:cNvSpPr/>
          <p:nvPr/>
        </p:nvSpPr>
        <p:spPr>
          <a:xfrm>
            <a:off x="6203880" y="4534200"/>
            <a:ext cx="367920" cy="0"/>
          </a:xfrm>
          <a:prstGeom prst="line">
            <a:avLst/>
          </a:prstGeom>
          <a:ln w="25560">
            <a:solidFill>
              <a:srgbClr val="4f81bd"/>
            </a:solidFill>
            <a:round/>
          </a:ln>
        </p:spPr>
      </p:sp>
      <p:sp>
        <p:nvSpPr>
          <p:cNvPr id="56" name="CustomShape 21"/>
          <p:cNvSpPr/>
          <p:nvPr/>
        </p:nvSpPr>
        <p:spPr>
          <a:xfrm flipH="1">
            <a:off x="4259880" y="1186920"/>
            <a:ext cx="1611000" cy="360"/>
          </a:xfrm>
          <a:prstGeom prst="straightConnector1">
            <a:avLst/>
          </a:prstGeom>
          <a:noFill/>
          <a:ln w="25560">
            <a:solidFill>
              <a:srgbClr val="4f81bd"/>
            </a:solidFill>
            <a:round/>
            <a:tailEnd len="med" type="arrow" w="med"/>
          </a:ln>
        </p:spPr>
      </p:sp>
      <p:sp>
        <p:nvSpPr>
          <p:cNvPr id="57" name="Line 22"/>
          <p:cNvSpPr/>
          <p:nvPr/>
        </p:nvSpPr>
        <p:spPr>
          <a:xfrm>
            <a:off x="5873400" y="1056240"/>
            <a:ext cx="0" cy="261000"/>
          </a:xfrm>
          <a:prstGeom prst="line">
            <a:avLst/>
          </a:prstGeom>
          <a:ln w="25560">
            <a:solidFill>
              <a:srgbClr val="4f81bd"/>
            </a:solidFill>
            <a:round/>
          </a:ln>
        </p:spPr>
      </p:sp>
      <p:sp>
        <p:nvSpPr>
          <p:cNvPr id="58" name="Line 23"/>
          <p:cNvSpPr/>
          <p:nvPr/>
        </p:nvSpPr>
        <p:spPr>
          <a:xfrm>
            <a:off x="5879160" y="1317240"/>
            <a:ext cx="265320" cy="0"/>
          </a:xfrm>
          <a:prstGeom prst="line">
            <a:avLst/>
          </a:prstGeom>
          <a:ln w="25560">
            <a:solidFill>
              <a:srgbClr val="4f81bd"/>
            </a:solidFill>
            <a:round/>
          </a:ln>
        </p:spPr>
      </p:sp>
      <p:sp>
        <p:nvSpPr>
          <p:cNvPr id="59" name="Line 24"/>
          <p:cNvSpPr/>
          <p:nvPr/>
        </p:nvSpPr>
        <p:spPr>
          <a:xfrm>
            <a:off x="5873400" y="1068120"/>
            <a:ext cx="282960" cy="0"/>
          </a:xfrm>
          <a:prstGeom prst="line">
            <a:avLst/>
          </a:prstGeom>
          <a:ln w="25560">
            <a:solidFill>
              <a:srgbClr val="4f81bd"/>
            </a:solidFill>
            <a:round/>
          </a:ln>
        </p:spPr>
      </p:sp>
      <p:sp>
        <p:nvSpPr>
          <p:cNvPr id="60" name="CustomShape 25"/>
          <p:cNvSpPr/>
          <p:nvPr/>
        </p:nvSpPr>
        <p:spPr>
          <a:xfrm>
            <a:off x="1423800" y="5169600"/>
            <a:ext cx="1743480" cy="109368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de-DE">
                <a:solidFill>
                  <a:srgbClr val="000000"/>
                </a:solidFill>
                <a:latin typeface="Calibri"/>
              </a:rPr>
              <a:t>Result</a:t>
            </a:r>
            <a:endParaRPr/>
          </a:p>
          <a:p>
            <a:pPr>
              <a:lnSpc>
                <a:spcPct val="100000"/>
              </a:lnSpc>
            </a:pPr>
            <a:r>
              <a:rPr lang="de-DE" sz="1600" u="sng">
                <a:solidFill>
                  <a:srgbClr val="000000"/>
                </a:solidFill>
                <a:latin typeface="Calibri"/>
              </a:rPr>
              <a:t>fileName</a:t>
            </a:r>
            <a:endParaRPr/>
          </a:p>
          <a:p>
            <a:pPr>
              <a:lnSpc>
                <a:spcPct val="100000"/>
              </a:lnSpc>
            </a:pPr>
            <a:r>
              <a:rPr lang="de-DE" sz="1600">
                <a:solidFill>
                  <a:srgbClr val="000000"/>
                </a:solidFill>
                <a:latin typeface="Calibri"/>
              </a:rPr>
              <a:t>algorithm</a:t>
            </a:r>
            <a:endParaRPr/>
          </a:p>
          <a:p>
            <a:pPr>
              <a:lnSpc>
                <a:spcPct val="100000"/>
              </a:lnSpc>
            </a:pPr>
            <a:r>
              <a:rPr lang="de-DE" sz="1600">
                <a:solidFill>
                  <a:srgbClr val="000000"/>
                </a:solidFill>
                <a:latin typeface="Calibri"/>
              </a:rPr>
              <a:t>timestamp</a:t>
            </a:r>
            <a:endParaRPr/>
          </a:p>
        </p:txBody>
      </p:sp>
      <p:sp>
        <p:nvSpPr>
          <p:cNvPr id="61" name="Line 26"/>
          <p:cNvSpPr/>
          <p:nvPr/>
        </p:nvSpPr>
        <p:spPr>
          <a:xfrm>
            <a:off x="2646720" y="5869800"/>
            <a:ext cx="0" cy="275040"/>
          </a:xfrm>
          <a:prstGeom prst="line">
            <a:avLst/>
          </a:prstGeom>
          <a:ln w="25560">
            <a:solidFill>
              <a:srgbClr val="4f81bd"/>
            </a:solidFill>
            <a:round/>
          </a:ln>
        </p:spPr>
      </p:sp>
      <p:sp>
        <p:nvSpPr>
          <p:cNvPr id="62" name="Line 27"/>
          <p:cNvSpPr/>
          <p:nvPr/>
        </p:nvSpPr>
        <p:spPr>
          <a:xfrm>
            <a:off x="2443320" y="6143400"/>
            <a:ext cx="203400" cy="0"/>
          </a:xfrm>
          <a:prstGeom prst="line">
            <a:avLst/>
          </a:prstGeom>
          <a:ln w="25560">
            <a:solidFill>
              <a:srgbClr val="4f81bd"/>
            </a:solidFill>
            <a:round/>
          </a:ln>
        </p:spPr>
      </p:sp>
      <p:sp>
        <p:nvSpPr>
          <p:cNvPr id="63" name="Line 28"/>
          <p:cNvSpPr/>
          <p:nvPr/>
        </p:nvSpPr>
        <p:spPr>
          <a:xfrm>
            <a:off x="2379240" y="5869800"/>
            <a:ext cx="282960" cy="0"/>
          </a:xfrm>
          <a:prstGeom prst="line">
            <a:avLst/>
          </a:prstGeom>
          <a:ln w="25560">
            <a:solidFill>
              <a:srgbClr val="4f81bd"/>
            </a:solidFill>
            <a:round/>
          </a:ln>
        </p:spPr>
      </p:sp>
      <p:sp>
        <p:nvSpPr>
          <p:cNvPr id="64" name="Line 29"/>
          <p:cNvSpPr/>
          <p:nvPr/>
        </p:nvSpPr>
        <p:spPr>
          <a:xfrm>
            <a:off x="2881080" y="1234440"/>
            <a:ext cx="0" cy="4755960"/>
          </a:xfrm>
          <a:prstGeom prst="line">
            <a:avLst/>
          </a:prstGeom>
          <a:ln w="25560">
            <a:solidFill>
              <a:srgbClr val="4f81bd"/>
            </a:solidFill>
            <a:round/>
          </a:ln>
        </p:spPr>
      </p:sp>
      <p:sp>
        <p:nvSpPr>
          <p:cNvPr id="65" name="CustomShape 30"/>
          <p:cNvSpPr/>
          <p:nvPr/>
        </p:nvSpPr>
        <p:spPr>
          <a:xfrm>
            <a:off x="2881440" y="1234440"/>
            <a:ext cx="309600" cy="360"/>
          </a:xfrm>
          <a:prstGeom prst="straightConnector1">
            <a:avLst/>
          </a:prstGeom>
          <a:noFill/>
          <a:ln w="25560">
            <a:solidFill>
              <a:srgbClr val="4f81bd"/>
            </a:solidFill>
            <a:round/>
            <a:tailEnd len="med" type="arrow" w="med"/>
          </a:ln>
        </p:spPr>
      </p:sp>
      <p:sp>
        <p:nvSpPr>
          <p:cNvPr id="66" name="Line 31"/>
          <p:cNvSpPr/>
          <p:nvPr/>
        </p:nvSpPr>
        <p:spPr>
          <a:xfrm flipV="1">
            <a:off x="2645640" y="5988600"/>
            <a:ext cx="235440" cy="1800"/>
          </a:xfrm>
          <a:prstGeom prst="line">
            <a:avLst/>
          </a:prstGeom>
          <a:ln w="25560">
            <a:solidFill>
              <a:srgbClr val="4f81bd"/>
            </a:solidFill>
            <a:round/>
          </a:ln>
        </p:spPr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