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16000" y="144000"/>
            <a:ext cx="2160000" cy="417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id: long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fileName: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author: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description: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executions: Exection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ind: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od: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ucc: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cucc: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basicStat: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relationalInput:   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databaseConnection:  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fileInput: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tableInput: Boolean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520440" y="165960"/>
            <a:ext cx="2167560" cy="24980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Execution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id: long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algorithm: 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begin: Timestamp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end: Timestamp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results: Result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config: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hardware_description: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description: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inputs: Input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3744000" y="3096000"/>
            <a:ext cx="1728000" cy="75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ExecutionInput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execution-id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input-id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4032000" y="4392000"/>
            <a:ext cx="1224000" cy="6062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Id: Long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216000" y="5256000"/>
            <a:ext cx="2304000" cy="1460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url: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username: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password: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system: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comment: String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3528000" y="5544000"/>
            <a:ext cx="2304000" cy="115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TableInput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tableName: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databaseConnection: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comment: String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6264000" y="4068000"/>
            <a:ext cx="2664000" cy="262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FileInput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fileName: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separator: Character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quotechar: Character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escapechar: Character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skipLines: Integer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strictQuotes: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ignoreLeadingWhiteSpace: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hasHeader: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skipDifferingLines: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comment: String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>
            <a:off x="6912000" y="144000"/>
            <a:ext cx="1943640" cy="2244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Calibri"/>
                <a:ea typeface="Calibri"/>
              </a:rPr>
              <a:t>Result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u="sng">
                <a:solidFill>
                  <a:srgbClr val="000000"/>
                </a:solidFill>
                <a:latin typeface="Calibri"/>
                <a:ea typeface="Calibri"/>
              </a:rPr>
              <a:t>id: long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fileName: String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execution:  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  Execution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ind: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fd: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od: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ucc: Boolean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  <a:ea typeface="Calibri"/>
              </a:rPr>
              <a:t>cucc: Boolean</a:t>
            </a:r>
            <a:endParaRPr/>
          </a:p>
        </p:txBody>
      </p:sp>
      <p:sp>
        <p:nvSpPr>
          <p:cNvPr id="44" name="CustomShape 9"/>
          <p:cNvSpPr/>
          <p:nvPr/>
        </p:nvSpPr>
        <p:spPr>
          <a:xfrm>
            <a:off x="5250960" y="4751640"/>
            <a:ext cx="10130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triangle" w="med"/>
          </a:ln>
        </p:spPr>
      </p:sp>
      <p:sp>
        <p:nvSpPr>
          <p:cNvPr id="45" name="CustomShape 10"/>
          <p:cNvSpPr/>
          <p:nvPr/>
        </p:nvSpPr>
        <p:spPr>
          <a:xfrm rot="5400000">
            <a:off x="4342680" y="5263200"/>
            <a:ext cx="5302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triangle" w="med"/>
          </a:ln>
        </p:spPr>
      </p:sp>
      <p:sp>
        <p:nvSpPr>
          <p:cNvPr id="46" name="CustomShape 11"/>
          <p:cNvSpPr/>
          <p:nvPr/>
        </p:nvSpPr>
        <p:spPr>
          <a:xfrm rot="5400000">
            <a:off x="1534680" y="5062680"/>
            <a:ext cx="3862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1722960" y="4869360"/>
            <a:ext cx="23090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48" name="CustomShape 13"/>
          <p:cNvSpPr/>
          <p:nvPr/>
        </p:nvSpPr>
        <p:spPr>
          <a:xfrm>
            <a:off x="2520000" y="6120000"/>
            <a:ext cx="108000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  <p:sp>
        <p:nvSpPr>
          <p:cNvPr id="49" name="CustomShape 14"/>
          <p:cNvSpPr/>
          <p:nvPr/>
        </p:nvSpPr>
        <p:spPr>
          <a:xfrm>
            <a:off x="2376000" y="791640"/>
            <a:ext cx="122400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  <p:sp>
        <p:nvSpPr>
          <p:cNvPr id="50" name="CustomShape 15"/>
          <p:cNvSpPr/>
          <p:nvPr/>
        </p:nvSpPr>
        <p:spPr>
          <a:xfrm>
            <a:off x="2160000" y="1583640"/>
            <a:ext cx="13604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1" name="CustomShape 16"/>
          <p:cNvSpPr/>
          <p:nvPr/>
        </p:nvSpPr>
        <p:spPr>
          <a:xfrm>
            <a:off x="5688000" y="1007640"/>
            <a:ext cx="129600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  <p:sp>
        <p:nvSpPr>
          <p:cNvPr id="52" name="CustomShape 17"/>
          <p:cNvSpPr/>
          <p:nvPr/>
        </p:nvSpPr>
        <p:spPr>
          <a:xfrm>
            <a:off x="4896000" y="1368000"/>
            <a:ext cx="20084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3" name="CustomShape 18"/>
          <p:cNvSpPr/>
          <p:nvPr/>
        </p:nvSpPr>
        <p:spPr>
          <a:xfrm rot="5400000">
            <a:off x="4342680" y="4116960"/>
            <a:ext cx="5302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  <p:sp>
        <p:nvSpPr>
          <p:cNvPr id="54" name="CustomShape 19"/>
          <p:cNvSpPr/>
          <p:nvPr/>
        </p:nvSpPr>
        <p:spPr>
          <a:xfrm rot="16200000">
            <a:off x="4284000" y="2843280"/>
            <a:ext cx="503280" cy="7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