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0800" y="627120"/>
            <a:ext cx="1744200" cy="38368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author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isIND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isUCC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isBasicStat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hasRelationInput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hasTableInput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3191040" y="617400"/>
            <a:ext cx="2185200" cy="2067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config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hardware_description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6075360" y="627120"/>
            <a:ext cx="1744200" cy="136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6753600" y="2348280"/>
            <a:ext cx="1744200" cy="607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6526440" y="5019120"/>
            <a:ext cx="1971720" cy="2098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DbConnection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username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6523920" y="3312000"/>
            <a:ext cx="1971720" cy="1580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tableName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3686760" y="3535560"/>
            <a:ext cx="2356920" cy="3283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separator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quotechar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escapechar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strictQuotes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ignoreLeadingWhiteSpace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hasHeader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skipDifferingLines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 flipH="1">
            <a:off x="1518480" y="1080360"/>
            <a:ext cx="16711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4" name="CustomShape 9"/>
          <p:cNvSpPr/>
          <p:nvPr/>
        </p:nvSpPr>
        <p:spPr>
          <a:xfrm>
            <a:off x="3477240" y="2825280"/>
            <a:ext cx="32756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5" name="Line 10"/>
          <p:cNvSpPr/>
          <p:nvPr/>
        </p:nvSpPr>
        <p:spPr>
          <a:xfrm>
            <a:off x="3477240" y="282492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6" name="Line 11"/>
          <p:cNvSpPr/>
          <p:nvPr/>
        </p:nvSpPr>
        <p:spPr>
          <a:xfrm>
            <a:off x="3465000" y="399996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6134760" y="2928240"/>
            <a:ext cx="6184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8" name="Line 13"/>
          <p:cNvSpPr/>
          <p:nvPr/>
        </p:nvSpPr>
        <p:spPr>
          <a:xfrm>
            <a:off x="6134400" y="2928240"/>
            <a:ext cx="0" cy="10717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9" name="Line 14"/>
          <p:cNvSpPr/>
          <p:nvPr/>
        </p:nvSpPr>
        <p:spPr>
          <a:xfrm>
            <a:off x="6134400" y="3999960"/>
            <a:ext cx="437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5873400" y="2741040"/>
            <a:ext cx="8557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Line 16"/>
          <p:cNvSpPr/>
          <p:nvPr/>
        </p:nvSpPr>
        <p:spPr>
          <a:xfrm>
            <a:off x="5873400" y="156564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2" name="Line 17"/>
          <p:cNvSpPr/>
          <p:nvPr/>
        </p:nvSpPr>
        <p:spPr>
          <a:xfrm>
            <a:off x="5873400" y="157644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3" name="CustomShape 18"/>
          <p:cNvSpPr/>
          <p:nvPr/>
        </p:nvSpPr>
        <p:spPr>
          <a:xfrm>
            <a:off x="6203880" y="5460120"/>
            <a:ext cx="367200" cy="111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4" name="Line 19"/>
          <p:cNvSpPr/>
          <p:nvPr/>
        </p:nvSpPr>
        <p:spPr>
          <a:xfrm>
            <a:off x="6203880" y="4534200"/>
            <a:ext cx="0" cy="937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5" name="Line 20"/>
          <p:cNvSpPr/>
          <p:nvPr/>
        </p:nvSpPr>
        <p:spPr>
          <a:xfrm>
            <a:off x="6203880" y="4534200"/>
            <a:ext cx="367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6" name="CustomShape 21"/>
          <p:cNvSpPr/>
          <p:nvPr/>
        </p:nvSpPr>
        <p:spPr>
          <a:xfrm flipH="1">
            <a:off x="4260600" y="1186920"/>
            <a:ext cx="16117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7" name="Line 22"/>
          <p:cNvSpPr/>
          <p:nvPr/>
        </p:nvSpPr>
        <p:spPr>
          <a:xfrm>
            <a:off x="5873400" y="1056240"/>
            <a:ext cx="0" cy="261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8" name="Line 23"/>
          <p:cNvSpPr/>
          <p:nvPr/>
        </p:nvSpPr>
        <p:spPr>
          <a:xfrm>
            <a:off x="5879160" y="1317240"/>
            <a:ext cx="2653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5873400" y="106812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0" name="CustomShape 25"/>
          <p:cNvSpPr/>
          <p:nvPr/>
        </p:nvSpPr>
        <p:spPr>
          <a:xfrm>
            <a:off x="1423800" y="5169600"/>
            <a:ext cx="1744200" cy="109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</p:txBody>
      </p:sp>
      <p:sp>
        <p:nvSpPr>
          <p:cNvPr id="61" name="Line 26"/>
          <p:cNvSpPr/>
          <p:nvPr/>
        </p:nvSpPr>
        <p:spPr>
          <a:xfrm>
            <a:off x="2646720" y="5869800"/>
            <a:ext cx="0" cy="2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2" name="Line 27"/>
          <p:cNvSpPr/>
          <p:nvPr/>
        </p:nvSpPr>
        <p:spPr>
          <a:xfrm>
            <a:off x="2443320" y="6143400"/>
            <a:ext cx="203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3" name="Line 28"/>
          <p:cNvSpPr/>
          <p:nvPr/>
        </p:nvSpPr>
        <p:spPr>
          <a:xfrm>
            <a:off x="2379240" y="586980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4" name="Line 29"/>
          <p:cNvSpPr/>
          <p:nvPr/>
        </p:nvSpPr>
        <p:spPr>
          <a:xfrm>
            <a:off x="2881080" y="1234440"/>
            <a:ext cx="0" cy="47559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2881440" y="1234440"/>
            <a:ext cx="4057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66" name="Line 31"/>
          <p:cNvSpPr/>
          <p:nvPr/>
        </p:nvSpPr>
        <p:spPr>
          <a:xfrm flipV="1">
            <a:off x="2645640" y="5988600"/>
            <a:ext cx="235440" cy="1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