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12.01.14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85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12.01.14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57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12.01.14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48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12.01.14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32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12.01.14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96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12.01.14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80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12.01.14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15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12.01.14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1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12.01.14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63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12.01.14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89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12.01.14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30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771A5-7D48-B749-BB03-920CA0774638}" type="datetimeFigureOut">
              <a:rPr lang="de-DE" smtClean="0"/>
              <a:t>12.01.14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B103E-487B-ED46-9942-4A093C26A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00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40943" y="617250"/>
            <a:ext cx="1744823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noProof="1" smtClean="0"/>
              <a:t>Algorithm</a:t>
            </a:r>
          </a:p>
          <a:p>
            <a:r>
              <a:rPr lang="de-DE" sz="1600" u="sng" noProof="1" smtClean="0"/>
              <a:t>fileName</a:t>
            </a:r>
          </a:p>
          <a:p>
            <a:r>
              <a:rPr lang="de-DE" sz="1600" noProof="1" smtClean="0"/>
              <a:t>name</a:t>
            </a:r>
          </a:p>
          <a:p>
            <a:r>
              <a:rPr lang="de-DE" sz="1600" noProof="1" smtClean="0"/>
              <a:t>author</a:t>
            </a:r>
          </a:p>
          <a:p>
            <a:r>
              <a:rPr lang="de-DE" sz="1600" noProof="1" smtClean="0"/>
              <a:t>isIND</a:t>
            </a:r>
          </a:p>
          <a:p>
            <a:r>
              <a:rPr lang="de-DE" sz="1600" noProof="1" smtClean="0"/>
              <a:t>isFD</a:t>
            </a:r>
          </a:p>
          <a:p>
            <a:r>
              <a:rPr lang="de-DE" sz="1600" noProof="1" smtClean="0"/>
              <a:t>isUCC</a:t>
            </a:r>
          </a:p>
          <a:p>
            <a:r>
              <a:rPr lang="de-DE" sz="1600" noProof="1" smtClean="0"/>
              <a:t>isBasicStat</a:t>
            </a:r>
            <a:endParaRPr lang="de-DE" noProof="1"/>
          </a:p>
        </p:txBody>
      </p:sp>
      <p:sp>
        <p:nvSpPr>
          <p:cNvPr id="5" name="Textfeld 4"/>
          <p:cNvSpPr txBox="1"/>
          <p:nvPr/>
        </p:nvSpPr>
        <p:spPr>
          <a:xfrm>
            <a:off x="3190991" y="617250"/>
            <a:ext cx="174482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noProof="1" smtClean="0"/>
              <a:t>Execution</a:t>
            </a:r>
          </a:p>
          <a:p>
            <a:r>
              <a:rPr lang="de-DE" sz="1600" u="sng" noProof="1" smtClean="0"/>
              <a:t>algorithm</a:t>
            </a:r>
          </a:p>
          <a:p>
            <a:r>
              <a:rPr lang="de-DE" sz="1600" u="sng" noProof="1" smtClean="0"/>
              <a:t>timestamp</a:t>
            </a:r>
          </a:p>
          <a:p>
            <a:r>
              <a:rPr lang="de-DE" sz="1600" noProof="1" smtClean="0"/>
              <a:t>config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075294" y="627208"/>
            <a:ext cx="174482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noProof="1" smtClean="0"/>
              <a:t>ExecutionInput</a:t>
            </a:r>
          </a:p>
          <a:p>
            <a:r>
              <a:rPr lang="de-DE" sz="1600" u="sng" noProof="1" smtClean="0"/>
              <a:t>algorithm</a:t>
            </a:r>
          </a:p>
          <a:p>
            <a:r>
              <a:rPr lang="de-DE" sz="1600" u="sng" noProof="1" smtClean="0"/>
              <a:t>timestamp</a:t>
            </a:r>
          </a:p>
          <a:p>
            <a:r>
              <a:rPr lang="de-DE" sz="1600" noProof="1" smtClean="0"/>
              <a:t>input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753771" y="2348384"/>
            <a:ext cx="1744823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noProof="1" smtClean="0"/>
              <a:t>Input</a:t>
            </a:r>
          </a:p>
          <a:p>
            <a:r>
              <a:rPr lang="de-DE" sz="1600" u="sng" noProof="1" smtClean="0"/>
              <a:t>id</a:t>
            </a:r>
            <a:endParaRPr lang="de-DE" noProof="1"/>
          </a:p>
        </p:txBody>
      </p:sp>
      <p:sp>
        <p:nvSpPr>
          <p:cNvPr id="8" name="Textfeld 7"/>
          <p:cNvSpPr txBox="1"/>
          <p:nvPr/>
        </p:nvSpPr>
        <p:spPr>
          <a:xfrm>
            <a:off x="6526334" y="5019176"/>
            <a:ext cx="1744823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noProof="1" smtClean="0"/>
              <a:t>DbConnection</a:t>
            </a:r>
          </a:p>
          <a:p>
            <a:r>
              <a:rPr lang="de-DE" sz="1600" u="sng" noProof="1" smtClean="0"/>
              <a:t>id</a:t>
            </a:r>
          </a:p>
          <a:p>
            <a:r>
              <a:rPr lang="de-DE" sz="1600" noProof="1" smtClean="0"/>
              <a:t>url</a:t>
            </a:r>
          </a:p>
          <a:p>
            <a:r>
              <a:rPr lang="de-DE" sz="1600" noProof="1" smtClean="0"/>
              <a:t>username</a:t>
            </a:r>
          </a:p>
          <a:p>
            <a:r>
              <a:rPr lang="de-DE" sz="1600" noProof="1" smtClean="0"/>
              <a:t>password</a:t>
            </a:r>
            <a:endParaRPr lang="de-DE" noProof="1"/>
          </a:p>
        </p:txBody>
      </p:sp>
      <p:sp>
        <p:nvSpPr>
          <p:cNvPr id="9" name="Textfeld 8"/>
          <p:cNvSpPr txBox="1"/>
          <p:nvPr/>
        </p:nvSpPr>
        <p:spPr>
          <a:xfrm>
            <a:off x="6526334" y="3535402"/>
            <a:ext cx="174482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noProof="1" smtClean="0"/>
              <a:t>TableInput</a:t>
            </a:r>
          </a:p>
          <a:p>
            <a:r>
              <a:rPr lang="de-DE" sz="1600" u="sng" noProof="1" smtClean="0"/>
              <a:t>id</a:t>
            </a:r>
          </a:p>
          <a:p>
            <a:r>
              <a:rPr lang="de-DE" sz="1600" noProof="1" smtClean="0"/>
              <a:t>name</a:t>
            </a:r>
          </a:p>
          <a:p>
            <a:r>
              <a:rPr lang="de-DE" sz="1600" noProof="1" smtClean="0"/>
              <a:t>dbConnection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128696" y="3535403"/>
            <a:ext cx="1744823" cy="1846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noProof="1" smtClean="0"/>
              <a:t>FileInput</a:t>
            </a:r>
          </a:p>
          <a:p>
            <a:r>
              <a:rPr lang="de-DE" sz="1600" u="sng" noProof="1" smtClean="0"/>
              <a:t>id</a:t>
            </a:r>
          </a:p>
          <a:p>
            <a:r>
              <a:rPr lang="de-DE" sz="1600" noProof="1" smtClean="0"/>
              <a:t>fileName</a:t>
            </a:r>
          </a:p>
          <a:p>
            <a:r>
              <a:rPr lang="de-DE" sz="1600" noProof="1" smtClean="0"/>
              <a:t>separator</a:t>
            </a:r>
          </a:p>
          <a:p>
            <a:r>
              <a:rPr lang="de-DE" sz="1600" noProof="1" smtClean="0"/>
              <a:t>startLine</a:t>
            </a:r>
          </a:p>
          <a:p>
            <a:r>
              <a:rPr lang="de-DE" sz="1600" noProof="1" smtClean="0"/>
              <a:t>escapeChar</a:t>
            </a:r>
          </a:p>
          <a:p>
            <a:r>
              <a:rPr lang="de-DE" sz="1600" noProof="1" smtClean="0"/>
              <a:t>...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1519291" y="1080188"/>
            <a:ext cx="16717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3845732" y="2825104"/>
            <a:ext cx="290803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3845732" y="2825105"/>
            <a:ext cx="0" cy="11751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3845732" y="4000253"/>
            <a:ext cx="28296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6134644" y="2928327"/>
            <a:ext cx="619127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6134644" y="2928327"/>
            <a:ext cx="0" cy="10719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6134644" y="4000251"/>
            <a:ext cx="43726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5873519" y="2740907"/>
            <a:ext cx="856513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5873519" y="1565760"/>
            <a:ext cx="0" cy="11751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5873519" y="1576525"/>
            <a:ext cx="28296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6203962" y="5460286"/>
            <a:ext cx="367947" cy="1187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6203962" y="4534412"/>
            <a:ext cx="0" cy="93774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6203962" y="4534412"/>
            <a:ext cx="36794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H="1">
            <a:off x="4261166" y="1187019"/>
            <a:ext cx="161235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>
            <a:off x="5873519" y="1056448"/>
            <a:ext cx="0" cy="2611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>
            <a:off x="5879450" y="1317591"/>
            <a:ext cx="26516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>
            <a:off x="5873519" y="1068318"/>
            <a:ext cx="28296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1446168" y="3258404"/>
            <a:ext cx="174482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noProof="1" smtClean="0"/>
              <a:t>Result</a:t>
            </a:r>
          </a:p>
          <a:p>
            <a:r>
              <a:rPr lang="de-DE" sz="1600" u="sng" noProof="1" smtClean="0"/>
              <a:t>fileName</a:t>
            </a:r>
          </a:p>
          <a:p>
            <a:r>
              <a:rPr lang="de-DE" sz="1600" noProof="1" smtClean="0"/>
              <a:t>algorithm</a:t>
            </a:r>
          </a:p>
          <a:p>
            <a:r>
              <a:rPr lang="de-DE" sz="1600" noProof="1" smtClean="0"/>
              <a:t>timestamp</a:t>
            </a:r>
            <a:endParaRPr lang="de-DE" noProof="1"/>
          </a:p>
        </p:txBody>
      </p:sp>
      <p:cxnSp>
        <p:nvCxnSpPr>
          <p:cNvPr id="74" name="Gerade Verbindung 73"/>
          <p:cNvCxnSpPr/>
          <p:nvPr/>
        </p:nvCxnSpPr>
        <p:spPr>
          <a:xfrm>
            <a:off x="2646895" y="3961914"/>
            <a:ext cx="0" cy="274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2443406" y="4235509"/>
            <a:ext cx="20348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>
            <a:off x="2379312" y="3961914"/>
            <a:ext cx="28296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>
            <a:off x="2881427" y="1234501"/>
            <a:ext cx="968" cy="28461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2881427" y="1234501"/>
            <a:ext cx="406437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flipV="1">
            <a:off x="2645927" y="4080654"/>
            <a:ext cx="235500" cy="191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64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Macintosh PowerPoint</Application>
  <PresentationFormat>Bildschirmpräsentation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</dc:creator>
  <cp:lastModifiedBy>Claudia</cp:lastModifiedBy>
  <cp:revision>4</cp:revision>
  <dcterms:created xsi:type="dcterms:W3CDTF">2014-01-09T13:12:41Z</dcterms:created>
  <dcterms:modified xsi:type="dcterms:W3CDTF">2014-01-12T12:09:17Z</dcterms:modified>
</cp:coreProperties>
</file>