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5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9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1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3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71A5-7D48-B749-BB03-920CA0774638}" type="datetimeFigureOut">
              <a:rPr lang="de-DE" smtClean="0"/>
              <a:t>09.01.14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103E-487B-ED46-9942-4A093C26A0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0943" y="617250"/>
            <a:ext cx="174482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Algorithm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name</a:t>
            </a:r>
          </a:p>
          <a:p>
            <a:r>
              <a:rPr lang="de-DE" sz="1600" noProof="1" smtClean="0"/>
              <a:t>author</a:t>
            </a:r>
          </a:p>
          <a:p>
            <a:r>
              <a:rPr lang="de-DE" sz="1600" noProof="1" smtClean="0"/>
              <a:t>isIND</a:t>
            </a:r>
          </a:p>
          <a:p>
            <a:r>
              <a:rPr lang="de-DE" sz="1600" noProof="1" smtClean="0"/>
              <a:t>isFD</a:t>
            </a:r>
          </a:p>
          <a:p>
            <a:r>
              <a:rPr lang="de-DE" sz="1600" noProof="1" smtClean="0"/>
              <a:t>isUCC</a:t>
            </a:r>
          </a:p>
          <a:p>
            <a:r>
              <a:rPr lang="de-DE" sz="1600" noProof="1" smtClean="0"/>
              <a:t>isBasicStat</a:t>
            </a:r>
            <a:endParaRPr lang="de-DE" noProof="1"/>
          </a:p>
        </p:txBody>
      </p:sp>
      <p:sp>
        <p:nvSpPr>
          <p:cNvPr id="5" name="Textfeld 4"/>
          <p:cNvSpPr txBox="1"/>
          <p:nvPr/>
        </p:nvSpPr>
        <p:spPr>
          <a:xfrm>
            <a:off x="3190991" y="617250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timestamp</a:t>
            </a:r>
          </a:p>
          <a:p>
            <a:r>
              <a:rPr lang="de-DE" sz="1600" noProof="1" smtClean="0"/>
              <a:t>config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75294" y="627208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ExecutionInput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timestamp</a:t>
            </a:r>
          </a:p>
          <a:p>
            <a:r>
              <a:rPr lang="de-DE" sz="1600" noProof="1" smtClean="0"/>
              <a:t>input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53771" y="2348384"/>
            <a:ext cx="1744823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Input</a:t>
            </a:r>
          </a:p>
          <a:p>
            <a:r>
              <a:rPr lang="de-DE" sz="1600" u="sng" noProof="1" smtClean="0"/>
              <a:t>id</a:t>
            </a:r>
            <a:endParaRPr lang="de-DE" noProof="1"/>
          </a:p>
        </p:txBody>
      </p:sp>
      <p:sp>
        <p:nvSpPr>
          <p:cNvPr id="8" name="Textfeld 7"/>
          <p:cNvSpPr txBox="1"/>
          <p:nvPr/>
        </p:nvSpPr>
        <p:spPr>
          <a:xfrm>
            <a:off x="6526334" y="5019176"/>
            <a:ext cx="1744823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DbConnection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url</a:t>
            </a:r>
          </a:p>
          <a:p>
            <a:r>
              <a:rPr lang="de-DE" sz="1600" noProof="1" smtClean="0"/>
              <a:t>username</a:t>
            </a:r>
          </a:p>
          <a:p>
            <a:r>
              <a:rPr lang="de-DE" sz="1600" noProof="1" smtClean="0"/>
              <a:t>password</a:t>
            </a:r>
            <a:endParaRPr lang="de-DE" noProof="1"/>
          </a:p>
        </p:txBody>
      </p:sp>
      <p:sp>
        <p:nvSpPr>
          <p:cNvPr id="9" name="Textfeld 8"/>
          <p:cNvSpPr txBox="1"/>
          <p:nvPr/>
        </p:nvSpPr>
        <p:spPr>
          <a:xfrm>
            <a:off x="6526334" y="3535402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TableInput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name</a:t>
            </a:r>
          </a:p>
          <a:p>
            <a:r>
              <a:rPr lang="de-DE" sz="1600" noProof="1" smtClean="0"/>
              <a:t>dbConnection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28696" y="3535403"/>
            <a:ext cx="1744823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FileInput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fileName</a:t>
            </a:r>
          </a:p>
          <a:p>
            <a:r>
              <a:rPr lang="de-DE" sz="1600" noProof="1" smtClean="0"/>
              <a:t>separator</a:t>
            </a:r>
          </a:p>
          <a:p>
            <a:r>
              <a:rPr lang="de-DE" sz="1600" noProof="1" smtClean="0"/>
              <a:t>startLine</a:t>
            </a:r>
          </a:p>
          <a:p>
            <a:r>
              <a:rPr lang="de-DE" sz="1600" noProof="1" smtClean="0"/>
              <a:t>escapeChar</a:t>
            </a:r>
          </a:p>
          <a:p>
            <a:r>
              <a:rPr lang="de-DE" sz="1600" noProof="1" smtClean="0"/>
              <a:t>...</a:t>
            </a:r>
            <a:endParaRPr lang="de-DE" sz="1600" noProof="1" smtClean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519291" y="1080188"/>
            <a:ext cx="16717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845732" y="2825104"/>
            <a:ext cx="290803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845732" y="2825105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845732" y="4000253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134644" y="2928327"/>
            <a:ext cx="61912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134644" y="2928327"/>
            <a:ext cx="0" cy="10719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134644" y="4000251"/>
            <a:ext cx="4372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873519" y="2740907"/>
            <a:ext cx="85651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873519" y="1565760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873519" y="1576525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203962" y="5460286"/>
            <a:ext cx="367947" cy="118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203962" y="4534412"/>
            <a:ext cx="0" cy="9377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203962" y="4534412"/>
            <a:ext cx="3679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261166" y="1187019"/>
            <a:ext cx="161235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873519" y="1056448"/>
            <a:ext cx="0" cy="2611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5879450" y="1317591"/>
            <a:ext cx="2651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5873519" y="1068318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446168" y="3258404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Result</a:t>
            </a:r>
            <a:endParaRPr lang="de-DE" b="1" noProof="1" smtClean="0"/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algorithm</a:t>
            </a:r>
            <a:endParaRPr lang="de-DE" sz="1600" noProof="1" smtClean="0"/>
          </a:p>
          <a:p>
            <a:r>
              <a:rPr lang="de-DE" sz="1600" noProof="1" smtClean="0"/>
              <a:t>timestamp</a:t>
            </a:r>
            <a:endParaRPr lang="de-DE" noProof="1"/>
          </a:p>
        </p:txBody>
      </p:sp>
      <p:cxnSp>
        <p:nvCxnSpPr>
          <p:cNvPr id="74" name="Gerade Verbindung 73"/>
          <p:cNvCxnSpPr/>
          <p:nvPr/>
        </p:nvCxnSpPr>
        <p:spPr>
          <a:xfrm>
            <a:off x="2646895" y="3725326"/>
            <a:ext cx="0" cy="274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393602" y="3986469"/>
            <a:ext cx="2651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2363931" y="3725326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881427" y="1234501"/>
            <a:ext cx="968" cy="26114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2881427" y="1234501"/>
            <a:ext cx="4064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V="1">
            <a:off x="2646895" y="3844066"/>
            <a:ext cx="235500" cy="191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</cp:lastModifiedBy>
  <cp:revision>3</cp:revision>
  <dcterms:created xsi:type="dcterms:W3CDTF">2014-01-09T13:12:41Z</dcterms:created>
  <dcterms:modified xsi:type="dcterms:W3CDTF">2014-01-09T13:33:22Z</dcterms:modified>
</cp:coreProperties>
</file>