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60" r:id="rId4"/>
  </p:sldMasterIdLst>
  <p:notesMasterIdLst>
    <p:notesMasterId r:id="rId5"/>
  </p:notesMasterIdLst>
  <p:sldIdLst>
    <p:sldId id="256" r:id="rId6"/>
  </p:sldIdLst>
  <p:sldSz cy="6858000" cx="9144000"/>
  <p:notesSz cy="10691800" cx="7559675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801875" x="1260175"/>
            <a:ext cy="4009425" cx="5040024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5078600" x="755950"/>
            <a:ext cy="4811300" cx="60477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y="5078600" x="755950"/>
            <a:ext cy="4811300" cx="6047724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>
            <p:ph idx="2" type="sldImg"/>
          </p:nvPr>
        </p:nvSpPr>
        <p:spPr>
          <a:xfrm>
            <a:off y="801875" x="1260175"/>
            <a:ext cy="4009425" cx="5040024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y="273600" x="457200"/>
            <a:ext cy="1145160" cx="82292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1604520" x="457200"/>
            <a:ext cy="1896839" cx="82292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y="3682080" x="457200"/>
            <a:ext cy="1896839" cx="82292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73600" x="457200"/>
            <a:ext cy="1145160" cx="82292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604520" x="457200"/>
            <a:ext cy="1896839" cx="4015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y="1604520" x="4674239"/>
            <a:ext cy="1896839" cx="4015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y="3682080" x="4674239"/>
            <a:ext cy="1896839" cx="4015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y="3682080" x="457200"/>
            <a:ext cy="1896839" cx="4015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73600" x="457200"/>
            <a:ext cy="1145160" cx="82292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604520" x="457200"/>
            <a:ext cy="3977280" cx="82292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y="1604520" x="457200"/>
            <a:ext cy="3977280" cx="82292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51" name="Shape 51"/>
          <p:cNvSpPr/>
          <p:nvPr/>
        </p:nvSpPr>
        <p:spPr>
          <a:xfrm>
            <a:off y="1604520" x="2079000"/>
            <a:ext cy="3977280" cx="49849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y="1604520" x="2079000"/>
            <a:ext cy="3977280" cx="49849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y="273600" x="457200"/>
            <a:ext cy="1145160" cx="82292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1604520" x="457200"/>
            <a:ext cy="3977640" cx="82292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y="273600" x="457200"/>
            <a:ext cy="1145160" cx="82292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y="1604520" x="457200"/>
            <a:ext cy="3977280" cx="82292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y="273600" x="457200"/>
            <a:ext cy="1145160" cx="82292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604520" x="457200"/>
            <a:ext cy="3977280" cx="4015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y="1604520" x="4674239"/>
            <a:ext cy="3977280" cx="4015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y="273600" x="457200"/>
            <a:ext cy="1145160" cx="82292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idx="1" type="subTitle"/>
          </p:nvPr>
        </p:nvSpPr>
        <p:spPr>
          <a:xfrm>
            <a:off y="273600" x="457200"/>
            <a:ext cy="5308200" cx="82292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73600" x="457200"/>
            <a:ext cy="1145160" cx="82292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604520" x="457200"/>
            <a:ext cy="1896839" cx="4015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y="3682080" x="457200"/>
            <a:ext cy="1896839" cx="4015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26" name="Shape 26"/>
          <p:cNvSpPr txBox="1"/>
          <p:nvPr>
            <p:ph idx="3" type="body"/>
          </p:nvPr>
        </p:nvSpPr>
        <p:spPr>
          <a:xfrm>
            <a:off y="1604520" x="4674239"/>
            <a:ext cy="3977280" cx="4015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y="273600" x="457200"/>
            <a:ext cy="1145160" cx="82292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1604520" x="457200"/>
            <a:ext cy="3977280" cx="4015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y="1604520" x="4674239"/>
            <a:ext cy="1896839" cx="4015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31" name="Shape 31"/>
          <p:cNvSpPr txBox="1"/>
          <p:nvPr>
            <p:ph idx="3" type="body"/>
          </p:nvPr>
        </p:nvSpPr>
        <p:spPr>
          <a:xfrm>
            <a:off y="3682080" x="4674239"/>
            <a:ext cy="1896839" cx="4015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y="273600" x="457200"/>
            <a:ext cy="1145160" cx="82292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1604520" x="457200"/>
            <a:ext cy="1896839" cx="4015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y="1604520" x="4674239"/>
            <a:ext cy="1896839" cx="4015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36" name="Shape 36"/>
          <p:cNvSpPr txBox="1"/>
          <p:nvPr>
            <p:ph idx="3" type="body"/>
          </p:nvPr>
        </p:nvSpPr>
        <p:spPr>
          <a:xfrm>
            <a:off y="3682080" x="457200"/>
            <a:ext cy="1896839" cx="82292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2.xml" Type="http://schemas.openxmlformats.org/officeDocument/2006/relationships/slideLayout" Id="rId12"/><Relationship Target="../theme/theme3.xml" Type="http://schemas.openxmlformats.org/officeDocument/2006/relationships/theme" Id="rId13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10.xml" Type="http://schemas.openxmlformats.org/officeDocument/2006/relationships/slideLayout" Id="rId10"/><Relationship Target="../slideLayouts/slideLayout3.xml" Type="http://schemas.openxmlformats.org/officeDocument/2006/relationships/slideLayout" Id="rId3"/><Relationship Target="../slideLayouts/slideLayout11.xml" Type="http://schemas.openxmlformats.org/officeDocument/2006/relationships/slideLayout" Id="rId11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3600" x="457200"/>
            <a:ext cy="1144799" cx="82292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4520" x="457200"/>
            <a:ext cy="3977280" cx="82292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/>
        </p:nvSpPr>
        <p:spPr>
          <a:xfrm>
            <a:off y="72000" x="72000"/>
            <a:ext cy="3815999" cx="2736000"/>
          </a:xfrm>
          <a:prstGeom prst="rect">
            <a:avLst/>
          </a:prstGeom>
          <a:solidFill>
            <a:srgbClr val="FFFFFF"/>
          </a:solidFill>
          <a:ln w="255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000" rIns="90000" lIns="90000" tIns="450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de-DE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sng" b="0" cap="none" baseline="0" sz="1600" lang="de-DE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fileName: String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de-DE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name: String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de-DE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author: String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de-DE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description: String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de-DE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isIND: Boolean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de-DE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isFD: Boolean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z="1600" lang="de-DE">
                <a:latin typeface="Calibri"/>
                <a:ea typeface="Calibri"/>
                <a:cs typeface="Calibri"/>
                <a:sym typeface="Calibri"/>
              </a:rPr>
              <a:t>isOD: Boolean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de-DE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isUCC: Boolean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de-DE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isBasicStat: Boolean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de-DE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isDatabaseConnection:   </a:t>
            </a:r>
            <a:br>
              <a:rPr strike="noStrike" u="none" b="0" cap="none" baseline="0" sz="1600" lang="de-DE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strike="noStrike" u="none" b="0" cap="none" baseline="0" sz="1600" lang="de-DE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Boolean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de-DE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isRelationInput: Boolean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de-DE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isFileInput: Boolean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de-DE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isTableInput: Boolean</a:t>
            </a:r>
          </a:p>
        </p:txBody>
      </p:sp>
      <p:sp>
        <p:nvSpPr>
          <p:cNvPr id="55" name="Shape 55"/>
          <p:cNvSpPr/>
          <p:nvPr/>
        </p:nvSpPr>
        <p:spPr>
          <a:xfrm>
            <a:off y="93959" x="3376439"/>
            <a:ext cy="2066039" cx="2496959"/>
          </a:xfrm>
          <a:prstGeom prst="rect">
            <a:avLst/>
          </a:prstGeom>
          <a:solidFill>
            <a:srgbClr val="FFFFFF"/>
          </a:solidFill>
          <a:ln w="255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000" rIns="90000" lIns="90000" tIns="450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de-DE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Execution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sng" b="0" cap="none" baseline="0" sz="1600" lang="de-DE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sng" b="0" cap="none" baseline="0" sz="1600" lang="de-DE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begin: Timestamp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de-DE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end: Timestamp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de-DE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config: String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de-DE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hardware_description:</a:t>
            </a:r>
            <a:br>
              <a:rPr strike="noStrike" u="none" b="0" cap="none" baseline="0" sz="1600" lang="de-DE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strike="noStrike" u="none" b="0" cap="none" baseline="0" sz="1600" lang="de-DE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String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de-DE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description: String</a:t>
            </a:r>
          </a:p>
        </p:txBody>
      </p:sp>
      <p:sp>
        <p:nvSpPr>
          <p:cNvPr id="56" name="Shape 56"/>
          <p:cNvSpPr/>
          <p:nvPr/>
        </p:nvSpPr>
        <p:spPr>
          <a:xfrm>
            <a:off y="108000" x="6507360"/>
            <a:ext cy="1172880" cx="2204639"/>
          </a:xfrm>
          <a:prstGeom prst="rect">
            <a:avLst/>
          </a:prstGeom>
          <a:solidFill>
            <a:srgbClr val="FFFFFF"/>
          </a:solidFill>
          <a:ln w="255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000" rIns="90000" lIns="90000" tIns="450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de-DE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ExecutionInput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sng" b="0" cap="none" baseline="0" sz="1600" lang="de-DE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sng" b="0" cap="none" baseline="0" sz="1600" lang="de-DE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timestamp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sng" b="0" cap="none" baseline="0" sz="1600" lang="de-DE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</a:p>
        </p:txBody>
      </p:sp>
      <p:sp>
        <p:nvSpPr>
          <p:cNvPr id="57" name="Shape 57"/>
          <p:cNvSpPr/>
          <p:nvPr/>
        </p:nvSpPr>
        <p:spPr>
          <a:xfrm>
            <a:off y="2448000" x="6536880"/>
            <a:ext cy="606599" cx="1743120"/>
          </a:xfrm>
          <a:prstGeom prst="rect">
            <a:avLst/>
          </a:prstGeom>
          <a:solidFill>
            <a:srgbClr val="FFFFFF"/>
          </a:solidFill>
          <a:ln w="255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000" rIns="90000" lIns="90000" tIns="450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de-DE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sng" b="0" cap="none" baseline="0" sz="1600" lang="de-DE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Id: Long</a:t>
            </a:r>
          </a:p>
        </p:txBody>
      </p:sp>
      <p:sp>
        <p:nvSpPr>
          <p:cNvPr id="58" name="Shape 58"/>
          <p:cNvSpPr/>
          <p:nvPr/>
        </p:nvSpPr>
        <p:spPr>
          <a:xfrm>
            <a:off y="4096875" x="72000"/>
            <a:ext cy="1892999" cx="2905500"/>
          </a:xfrm>
          <a:prstGeom prst="rect">
            <a:avLst/>
          </a:prstGeom>
          <a:solidFill>
            <a:srgbClr val="FFFFFF"/>
          </a:solidFill>
          <a:ln w="255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000" rIns="90000" lIns="90000" tIns="450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de-DE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DatabaseConnection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sng" b="0" cap="none" baseline="0" sz="1600" lang="de-DE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id: Long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de-DE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url: String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de-DE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username: String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de-DE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password: String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de-DE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system: String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de-DE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comment: String</a:t>
            </a:r>
          </a:p>
        </p:txBody>
      </p:sp>
      <p:sp>
        <p:nvSpPr>
          <p:cNvPr id="59" name="Shape 59"/>
          <p:cNvSpPr/>
          <p:nvPr/>
        </p:nvSpPr>
        <p:spPr>
          <a:xfrm>
            <a:off y="3888000" x="3312000"/>
            <a:ext cy="1439999" cx="2404080"/>
          </a:xfrm>
          <a:prstGeom prst="rect">
            <a:avLst/>
          </a:prstGeom>
          <a:solidFill>
            <a:srgbClr val="FFFFFF"/>
          </a:solidFill>
          <a:ln w="255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000" rIns="90000" lIns="90000" tIns="450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de-DE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TableInput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sng" b="0" cap="none" baseline="0" sz="1600" lang="de-DE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de-DE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tableName: String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de-DE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databaseConnection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de-DE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comment: String</a:t>
            </a:r>
          </a:p>
        </p:txBody>
      </p:sp>
      <p:sp>
        <p:nvSpPr>
          <p:cNvPr id="60" name="Shape 60"/>
          <p:cNvSpPr/>
          <p:nvPr/>
        </p:nvSpPr>
        <p:spPr>
          <a:xfrm>
            <a:off y="3420000" x="6120000"/>
            <a:ext cy="3384000" cx="2952000"/>
          </a:xfrm>
          <a:prstGeom prst="rect">
            <a:avLst/>
          </a:prstGeom>
          <a:solidFill>
            <a:srgbClr val="FFFFFF"/>
          </a:solidFill>
          <a:ln w="255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000" rIns="90000" lIns="90000" tIns="450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de-DE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FileInput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sng" b="0" cap="none" baseline="0" sz="1600" lang="de-DE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de-DE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fileName: String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de-DE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separator: Character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de-DE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quotechar: Character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de-DE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escapechar: Character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de-DE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skipLines: Integer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de-DE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strictQuotes: Boolean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de-DE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ignoreLeadingWhiteSpace:</a:t>
            </a:r>
            <a:br>
              <a:rPr strike="noStrike" u="none" b="0" cap="none" baseline="0" sz="1600" lang="de-DE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strike="noStrike" u="none" b="0" cap="none" baseline="0" sz="1600" lang="de-DE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Boolean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de-DE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hasHeader: Boolean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de-DE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skipDifferingLines: Boolean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de-DE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comment: String</a:t>
            </a:r>
          </a:p>
        </p:txBody>
      </p:sp>
      <p:cxnSp>
        <p:nvCxnSpPr>
          <p:cNvPr id="61" name="Shape 61"/>
          <p:cNvCxnSpPr/>
          <p:nvPr/>
        </p:nvCxnSpPr>
        <p:spPr>
          <a:xfrm flipH="1">
            <a:off y="576000" x="2807999"/>
            <a:ext cy="359" cx="648000"/>
          </a:xfrm>
          <a:prstGeom prst="straightConnector1">
            <a:avLst/>
          </a:prstGeom>
          <a:noFill/>
          <a:ln w="2555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62" name="Shape 62"/>
          <p:cNvCxnSpPr/>
          <p:nvPr/>
        </p:nvCxnSpPr>
        <p:spPr>
          <a:xfrm>
            <a:off y="2807640" x="5544000"/>
            <a:ext cy="359" cx="992880"/>
          </a:xfrm>
          <a:prstGeom prst="straightConnector1">
            <a:avLst/>
          </a:prstGeom>
          <a:noFill/>
          <a:ln w="2555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63" name="Shape 63"/>
          <p:cNvCxnSpPr/>
          <p:nvPr/>
        </p:nvCxnSpPr>
        <p:spPr>
          <a:xfrm>
            <a:off y="2952000" x="5904000"/>
            <a:ext cy="359" cx="632880"/>
          </a:xfrm>
          <a:prstGeom prst="straightConnector1">
            <a:avLst/>
          </a:prstGeom>
          <a:noFill/>
          <a:ln w="2555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64" name="Shape 64"/>
          <p:cNvCxnSpPr/>
          <p:nvPr/>
        </p:nvCxnSpPr>
        <p:spPr>
          <a:xfrm>
            <a:off y="2952000" x="5904000"/>
            <a:ext cy="927720" cx="0"/>
          </a:xfrm>
          <a:prstGeom prst="straightConnector1">
            <a:avLst/>
          </a:prstGeom>
          <a:noFill/>
          <a:ln w="25550" cap="flat">
            <a:solidFill>
              <a:srgbClr val="4F81BD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65" name="Shape 65"/>
          <p:cNvCxnSpPr/>
          <p:nvPr/>
        </p:nvCxnSpPr>
        <p:spPr>
          <a:xfrm>
            <a:off y="3888000" x="5904000"/>
            <a:ext cy="0" cx="293400"/>
          </a:xfrm>
          <a:prstGeom prst="straightConnector1">
            <a:avLst/>
          </a:prstGeom>
          <a:noFill/>
          <a:ln w="25550" cap="flat">
            <a:solidFill>
              <a:srgbClr val="4F81BD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66" name="Shape 66"/>
          <p:cNvCxnSpPr/>
          <p:nvPr/>
        </p:nvCxnSpPr>
        <p:spPr>
          <a:xfrm>
            <a:off y="2591640" x="6264000"/>
            <a:ext cy="359" cx="272880"/>
          </a:xfrm>
          <a:prstGeom prst="straightConnector1">
            <a:avLst/>
          </a:prstGeom>
          <a:noFill/>
          <a:ln w="2555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67" name="Shape 67"/>
          <p:cNvCxnSpPr/>
          <p:nvPr/>
        </p:nvCxnSpPr>
        <p:spPr>
          <a:xfrm flipH="1">
            <a:off y="1080000" x="6263999"/>
            <a:ext cy="1512000" cx="5039"/>
          </a:xfrm>
          <a:prstGeom prst="straightConnector1">
            <a:avLst/>
          </a:prstGeom>
          <a:noFill/>
          <a:ln w="25550" cap="flat">
            <a:solidFill>
              <a:srgbClr val="4F81BD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68" name="Shape 68"/>
          <p:cNvCxnSpPr/>
          <p:nvPr/>
        </p:nvCxnSpPr>
        <p:spPr>
          <a:xfrm>
            <a:off y="1080000" x="6269039"/>
            <a:ext cy="0" cx="282959"/>
          </a:xfrm>
          <a:prstGeom prst="straightConnector1">
            <a:avLst/>
          </a:prstGeom>
          <a:noFill/>
          <a:ln w="25550" cap="flat">
            <a:solidFill>
              <a:srgbClr val="4F81BD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69" name="Shape 69"/>
          <p:cNvCxnSpPr/>
          <p:nvPr/>
        </p:nvCxnSpPr>
        <p:spPr>
          <a:xfrm flipH="1">
            <a:off y="575639" x="4536000"/>
            <a:ext cy="359" cx="2015999"/>
          </a:xfrm>
          <a:prstGeom prst="straightConnector1">
            <a:avLst/>
          </a:prstGeom>
          <a:noFill/>
          <a:ln w="2555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70" name="Shape 70"/>
          <p:cNvSpPr/>
          <p:nvPr/>
        </p:nvSpPr>
        <p:spPr>
          <a:xfrm>
            <a:off y="2290680" x="3384000"/>
            <a:ext cy="877319" cx="1944000"/>
          </a:xfrm>
          <a:prstGeom prst="rect">
            <a:avLst/>
          </a:prstGeom>
          <a:solidFill>
            <a:srgbClr val="FFFFFF"/>
          </a:solidFill>
          <a:ln w="255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000" rIns="90000" lIns="90000" tIns="450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de-DE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sng" b="0" cap="none" baseline="0" sz="1600" lang="de-DE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fileName: String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de-DE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execution</a:t>
            </a:r>
          </a:p>
        </p:txBody>
      </p:sp>
      <p:cxnSp>
        <p:nvCxnSpPr>
          <p:cNvPr id="71" name="Shape 71"/>
          <p:cNvCxnSpPr/>
          <p:nvPr/>
        </p:nvCxnSpPr>
        <p:spPr>
          <a:xfrm>
            <a:off y="792000" x="3024000"/>
            <a:ext cy="2232000" cx="0"/>
          </a:xfrm>
          <a:prstGeom prst="straightConnector1">
            <a:avLst/>
          </a:prstGeom>
          <a:noFill/>
          <a:ln w="25550" cap="flat">
            <a:solidFill>
              <a:srgbClr val="4F81BD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72" name="Shape 72"/>
          <p:cNvCxnSpPr/>
          <p:nvPr/>
        </p:nvCxnSpPr>
        <p:spPr>
          <a:xfrm>
            <a:off y="791639" x="3024000"/>
            <a:ext cy="359" cx="352440"/>
          </a:xfrm>
          <a:prstGeom prst="straightConnector1">
            <a:avLst/>
          </a:prstGeom>
          <a:noFill/>
          <a:ln w="2555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73" name="Shape 73"/>
          <p:cNvCxnSpPr/>
          <p:nvPr/>
        </p:nvCxnSpPr>
        <p:spPr>
          <a:xfrm>
            <a:off y="3024000" x="3024000"/>
            <a:ext cy="0" cx="431999"/>
          </a:xfrm>
          <a:prstGeom prst="straightConnector1">
            <a:avLst/>
          </a:prstGeom>
          <a:noFill/>
          <a:ln w="25550" cap="flat">
            <a:solidFill>
              <a:srgbClr val="4F81BD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74" name="Shape 74"/>
          <p:cNvCxnSpPr/>
          <p:nvPr/>
        </p:nvCxnSpPr>
        <p:spPr>
          <a:xfrm>
            <a:off y="2808000" x="5544000"/>
            <a:ext cy="1583999" cx="0"/>
          </a:xfrm>
          <a:prstGeom prst="straightConnector1">
            <a:avLst/>
          </a:prstGeom>
          <a:noFill/>
          <a:ln w="25550" cap="flat">
            <a:solidFill>
              <a:srgbClr val="4F81BD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75" name="Shape 75"/>
          <p:cNvCxnSpPr/>
          <p:nvPr/>
        </p:nvCxnSpPr>
        <p:spPr>
          <a:xfrm>
            <a:off y="4392000" x="3666600"/>
            <a:ext cy="0" cx="1877400"/>
          </a:xfrm>
          <a:prstGeom prst="straightConnector1">
            <a:avLst/>
          </a:prstGeom>
          <a:noFill/>
          <a:ln w="25550" cap="flat">
            <a:solidFill>
              <a:srgbClr val="4F81BD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76" name="Shape 76"/>
          <p:cNvCxnSpPr/>
          <p:nvPr/>
        </p:nvCxnSpPr>
        <p:spPr>
          <a:xfrm flipH="1">
            <a:off y="4824000" x="2988000"/>
            <a:ext cy="359" cx="395999"/>
          </a:xfrm>
          <a:prstGeom prst="straightConnector1">
            <a:avLst/>
          </a:prstGeom>
          <a:noFill/>
          <a:ln w="2555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77" name="Shape 77"/>
          <p:cNvCxnSpPr/>
          <p:nvPr/>
        </p:nvCxnSpPr>
        <p:spPr>
          <a:xfrm flipH="1">
            <a:off y="792000" x="5328000"/>
            <a:ext cy="359" cx="1223999"/>
          </a:xfrm>
          <a:prstGeom prst="straightConnector1">
            <a:avLst/>
          </a:prstGeom>
          <a:noFill/>
          <a:ln w="25550" cap="flat">
            <a:solidFill>
              <a:srgbClr val="4F81BD"/>
            </a:solidFill>
            <a:prstDash val="solid"/>
            <a:round/>
            <a:headEnd w="med" len="med" type="none"/>
            <a:tailEnd w="lg" len="lg" type="stealth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