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8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de-DE" sz="4400">
                <a:solidFill>
                  <a:srgbClr val="000000"/>
                </a:solidFill>
                <a:latin typeface="Calibri"/>
              </a:rPr>
              <a:t>Click to edit the title text formatMastertitelformat bearbeiten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de-DE" sz="1200">
                <a:solidFill>
                  <a:srgbClr val="8b8b8b"/>
                </a:solidFill>
                <a:latin typeface="Calibri"/>
              </a:rPr>
              <a:t>12.09.14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B917F04-2D9D-44F2-A3B3-6B9ECDC4CFF2}" type="slidenum">
              <a:rPr lang="de-DE" sz="1200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de-DE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640800" y="627120"/>
            <a:ext cx="1744560" cy="23115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>
                <a:solidFill>
                  <a:srgbClr val="000000"/>
                </a:solidFill>
                <a:latin typeface="Calibri"/>
              </a:rPr>
              <a:t>Algorithm</a:t>
            </a:r>
            <a:endParaRPr/>
          </a:p>
          <a:p>
            <a:pPr>
              <a:lnSpc>
                <a:spcPct val="100000"/>
              </a:lnSpc>
            </a:pPr>
            <a:r>
              <a:rPr lang="de-DE" sz="1600" u="sng">
                <a:solidFill>
                  <a:srgbClr val="000000"/>
                </a:solidFill>
                <a:latin typeface="Calibri"/>
              </a:rPr>
              <a:t>fileName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name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author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description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isIND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isFD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isUCC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isBasicStat</a:t>
            </a:r>
            <a:endParaRPr/>
          </a:p>
        </p:txBody>
      </p:sp>
      <p:sp>
        <p:nvSpPr>
          <p:cNvPr id="40" name="CustomShape 2"/>
          <p:cNvSpPr/>
          <p:nvPr/>
        </p:nvSpPr>
        <p:spPr>
          <a:xfrm>
            <a:off x="3191040" y="617400"/>
            <a:ext cx="2185560" cy="20674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>
                <a:solidFill>
                  <a:srgbClr val="000000"/>
                </a:solidFill>
                <a:latin typeface="Calibri"/>
              </a:rPr>
              <a:t>Execution</a:t>
            </a:r>
            <a:endParaRPr/>
          </a:p>
          <a:p>
            <a:pPr>
              <a:lnSpc>
                <a:spcPct val="100000"/>
              </a:lnSpc>
            </a:pPr>
            <a:r>
              <a:rPr lang="de-DE" sz="1600" u="sng">
                <a:solidFill>
                  <a:srgbClr val="000000"/>
                </a:solidFill>
                <a:latin typeface="Calibri"/>
              </a:rPr>
              <a:t>algorithm</a:t>
            </a:r>
            <a:endParaRPr/>
          </a:p>
          <a:p>
            <a:pPr>
              <a:lnSpc>
                <a:spcPct val="100000"/>
              </a:lnSpc>
            </a:pPr>
            <a:r>
              <a:rPr lang="de-DE" sz="1600" u="sng">
                <a:solidFill>
                  <a:srgbClr val="000000"/>
                </a:solidFill>
                <a:latin typeface="Calibri"/>
              </a:rPr>
              <a:t>begin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end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config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hardware_description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description</a:t>
            </a:r>
            <a:endParaRPr/>
          </a:p>
        </p:txBody>
      </p:sp>
      <p:sp>
        <p:nvSpPr>
          <p:cNvPr id="41" name="CustomShape 3"/>
          <p:cNvSpPr/>
          <p:nvPr/>
        </p:nvSpPr>
        <p:spPr>
          <a:xfrm>
            <a:off x="6075360" y="627120"/>
            <a:ext cx="1744560" cy="13683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>
                <a:solidFill>
                  <a:srgbClr val="000000"/>
                </a:solidFill>
                <a:latin typeface="Calibri"/>
              </a:rPr>
              <a:t>ExecutionInput</a:t>
            </a:r>
            <a:endParaRPr/>
          </a:p>
          <a:p>
            <a:pPr>
              <a:lnSpc>
                <a:spcPct val="100000"/>
              </a:lnSpc>
            </a:pPr>
            <a:r>
              <a:rPr lang="de-DE" sz="1600" u="sng">
                <a:solidFill>
                  <a:srgbClr val="000000"/>
                </a:solidFill>
                <a:latin typeface="Calibri"/>
              </a:rPr>
              <a:t>algorithm</a:t>
            </a:r>
            <a:endParaRPr/>
          </a:p>
          <a:p>
            <a:pPr>
              <a:lnSpc>
                <a:spcPct val="100000"/>
              </a:lnSpc>
            </a:pPr>
            <a:r>
              <a:rPr lang="de-DE" sz="1600" u="sng">
                <a:solidFill>
                  <a:srgbClr val="000000"/>
                </a:solidFill>
                <a:latin typeface="Calibri"/>
              </a:rPr>
              <a:t>timestamp</a:t>
            </a:r>
            <a:endParaRPr/>
          </a:p>
          <a:p>
            <a:pPr>
              <a:lnSpc>
                <a:spcPct val="100000"/>
              </a:lnSpc>
            </a:pPr>
            <a:r>
              <a:rPr lang="de-DE" sz="1600" u="sng">
                <a:solidFill>
                  <a:srgbClr val="000000"/>
                </a:solidFill>
                <a:latin typeface="Calibri"/>
              </a:rPr>
              <a:t>input</a:t>
            </a:r>
            <a:endParaRPr/>
          </a:p>
        </p:txBody>
      </p:sp>
      <p:sp>
        <p:nvSpPr>
          <p:cNvPr id="42" name="CustomShape 4"/>
          <p:cNvSpPr/>
          <p:nvPr/>
        </p:nvSpPr>
        <p:spPr>
          <a:xfrm>
            <a:off x="6753600" y="2348280"/>
            <a:ext cx="1744560" cy="6080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>
                <a:solidFill>
                  <a:srgbClr val="000000"/>
                </a:solidFill>
                <a:latin typeface="Calibri"/>
              </a:rPr>
              <a:t>Input</a:t>
            </a:r>
            <a:endParaRPr/>
          </a:p>
          <a:p>
            <a:pPr>
              <a:lnSpc>
                <a:spcPct val="100000"/>
              </a:lnSpc>
            </a:pPr>
            <a:r>
              <a:rPr lang="de-DE" sz="1600" u="sng">
                <a:solidFill>
                  <a:srgbClr val="000000"/>
                </a:solidFill>
                <a:latin typeface="Calibri"/>
              </a:rPr>
              <a:t>id</a:t>
            </a:r>
            <a:endParaRPr/>
          </a:p>
        </p:txBody>
      </p:sp>
      <p:sp>
        <p:nvSpPr>
          <p:cNvPr id="43" name="CustomShape 5"/>
          <p:cNvSpPr/>
          <p:nvPr/>
        </p:nvSpPr>
        <p:spPr>
          <a:xfrm>
            <a:off x="6526440" y="5019120"/>
            <a:ext cx="1972080" cy="20984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>
                <a:solidFill>
                  <a:srgbClr val="000000"/>
                </a:solidFill>
                <a:latin typeface="Calibri"/>
              </a:rPr>
              <a:t>DbConnection</a:t>
            </a:r>
            <a:endParaRPr/>
          </a:p>
          <a:p>
            <a:pPr>
              <a:lnSpc>
                <a:spcPct val="100000"/>
              </a:lnSpc>
            </a:pPr>
            <a:r>
              <a:rPr lang="de-DE" sz="1600" u="sng">
                <a:solidFill>
                  <a:srgbClr val="000000"/>
                </a:solidFill>
                <a:latin typeface="Calibri"/>
              </a:rPr>
              <a:t>id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url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username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password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System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comment</a:t>
            </a:r>
            <a:endParaRPr/>
          </a:p>
        </p:txBody>
      </p:sp>
      <p:sp>
        <p:nvSpPr>
          <p:cNvPr id="44" name="CustomShape 6"/>
          <p:cNvSpPr/>
          <p:nvPr/>
        </p:nvSpPr>
        <p:spPr>
          <a:xfrm>
            <a:off x="6523920" y="3312000"/>
            <a:ext cx="1972080" cy="15807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>
                <a:solidFill>
                  <a:srgbClr val="000000"/>
                </a:solidFill>
                <a:latin typeface="Calibri"/>
              </a:rPr>
              <a:t>TableInput</a:t>
            </a:r>
            <a:endParaRPr/>
          </a:p>
          <a:p>
            <a:pPr>
              <a:lnSpc>
                <a:spcPct val="100000"/>
              </a:lnSpc>
            </a:pPr>
            <a:r>
              <a:rPr lang="de-DE" sz="1600" u="sng">
                <a:solidFill>
                  <a:srgbClr val="000000"/>
                </a:solidFill>
                <a:latin typeface="Calibri"/>
              </a:rPr>
              <a:t>id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tableName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DatabaseConnection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comment</a:t>
            </a:r>
            <a:endParaRPr/>
          </a:p>
        </p:txBody>
      </p:sp>
      <p:sp>
        <p:nvSpPr>
          <p:cNvPr id="45" name="CustomShape 7"/>
          <p:cNvSpPr/>
          <p:nvPr/>
        </p:nvSpPr>
        <p:spPr>
          <a:xfrm>
            <a:off x="3686760" y="3535560"/>
            <a:ext cx="2357280" cy="328428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>
                <a:solidFill>
                  <a:srgbClr val="000000"/>
                </a:solidFill>
                <a:latin typeface="Calibri"/>
              </a:rPr>
              <a:t>FileInput</a:t>
            </a:r>
            <a:endParaRPr/>
          </a:p>
          <a:p>
            <a:pPr>
              <a:lnSpc>
                <a:spcPct val="100000"/>
              </a:lnSpc>
            </a:pPr>
            <a:r>
              <a:rPr lang="de-DE" sz="1600" u="sng">
                <a:solidFill>
                  <a:srgbClr val="000000"/>
                </a:solidFill>
                <a:latin typeface="Calibri"/>
              </a:rPr>
              <a:t>id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fileName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separator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quotechar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escapechar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skipLines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strictQuotes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ignoreLeadingWhiteSpace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hasHeader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skipDifferingLines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comment</a:t>
            </a:r>
            <a:endParaRPr/>
          </a:p>
        </p:txBody>
      </p:sp>
      <p:sp>
        <p:nvSpPr>
          <p:cNvPr id="46" name="CustomShape 8"/>
          <p:cNvSpPr/>
          <p:nvPr/>
        </p:nvSpPr>
        <p:spPr>
          <a:xfrm flipH="1">
            <a:off x="1518480" y="1080360"/>
            <a:ext cx="167148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47" name="CustomShape 9"/>
          <p:cNvSpPr/>
          <p:nvPr/>
        </p:nvSpPr>
        <p:spPr>
          <a:xfrm>
            <a:off x="3477240" y="2825280"/>
            <a:ext cx="327600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48" name="Line 10"/>
          <p:cNvSpPr/>
          <p:nvPr/>
        </p:nvSpPr>
        <p:spPr>
          <a:xfrm>
            <a:off x="3477240" y="2824920"/>
            <a:ext cx="0" cy="117504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49" name="Line 11"/>
          <p:cNvSpPr/>
          <p:nvPr/>
        </p:nvSpPr>
        <p:spPr>
          <a:xfrm>
            <a:off x="3465000" y="3999960"/>
            <a:ext cx="282960" cy="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50" name="CustomShape 12"/>
          <p:cNvSpPr/>
          <p:nvPr/>
        </p:nvSpPr>
        <p:spPr>
          <a:xfrm>
            <a:off x="6134760" y="2928240"/>
            <a:ext cx="61884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51" name="Line 13"/>
          <p:cNvSpPr/>
          <p:nvPr/>
        </p:nvSpPr>
        <p:spPr>
          <a:xfrm>
            <a:off x="6134400" y="2928240"/>
            <a:ext cx="0" cy="107172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52" name="Line 14"/>
          <p:cNvSpPr/>
          <p:nvPr/>
        </p:nvSpPr>
        <p:spPr>
          <a:xfrm>
            <a:off x="6134400" y="3999960"/>
            <a:ext cx="437400" cy="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53" name="CustomShape 15"/>
          <p:cNvSpPr/>
          <p:nvPr/>
        </p:nvSpPr>
        <p:spPr>
          <a:xfrm>
            <a:off x="5873400" y="2741040"/>
            <a:ext cx="85608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54" name="Line 16"/>
          <p:cNvSpPr/>
          <p:nvPr/>
        </p:nvSpPr>
        <p:spPr>
          <a:xfrm>
            <a:off x="5873400" y="1565640"/>
            <a:ext cx="0" cy="117504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55" name="Line 17"/>
          <p:cNvSpPr/>
          <p:nvPr/>
        </p:nvSpPr>
        <p:spPr>
          <a:xfrm>
            <a:off x="5873400" y="1576440"/>
            <a:ext cx="282960" cy="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56" name="CustomShape 18"/>
          <p:cNvSpPr/>
          <p:nvPr/>
        </p:nvSpPr>
        <p:spPr>
          <a:xfrm>
            <a:off x="6203880" y="5460120"/>
            <a:ext cx="367560" cy="1152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57" name="Line 19"/>
          <p:cNvSpPr/>
          <p:nvPr/>
        </p:nvSpPr>
        <p:spPr>
          <a:xfrm>
            <a:off x="6203880" y="4534200"/>
            <a:ext cx="0" cy="93780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58" name="Line 20"/>
          <p:cNvSpPr/>
          <p:nvPr/>
        </p:nvSpPr>
        <p:spPr>
          <a:xfrm>
            <a:off x="6203880" y="4534200"/>
            <a:ext cx="367920" cy="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59" name="CustomShape 21"/>
          <p:cNvSpPr/>
          <p:nvPr/>
        </p:nvSpPr>
        <p:spPr>
          <a:xfrm flipH="1">
            <a:off x="4261320" y="1186920"/>
            <a:ext cx="161208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60" name="Line 22"/>
          <p:cNvSpPr/>
          <p:nvPr/>
        </p:nvSpPr>
        <p:spPr>
          <a:xfrm>
            <a:off x="5873400" y="1056240"/>
            <a:ext cx="0" cy="26100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61" name="Line 23"/>
          <p:cNvSpPr/>
          <p:nvPr/>
        </p:nvSpPr>
        <p:spPr>
          <a:xfrm>
            <a:off x="5879160" y="1317240"/>
            <a:ext cx="265320" cy="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62" name="Line 24"/>
          <p:cNvSpPr/>
          <p:nvPr/>
        </p:nvSpPr>
        <p:spPr>
          <a:xfrm>
            <a:off x="5873400" y="1068120"/>
            <a:ext cx="282960" cy="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63" name="CustomShape 25"/>
          <p:cNvSpPr/>
          <p:nvPr/>
        </p:nvSpPr>
        <p:spPr>
          <a:xfrm>
            <a:off x="1446120" y="3258360"/>
            <a:ext cx="1744560" cy="109476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de-DE">
                <a:solidFill>
                  <a:srgbClr val="000000"/>
                </a:solidFill>
                <a:latin typeface="Calibri"/>
              </a:rPr>
              <a:t>Result</a:t>
            </a:r>
            <a:endParaRPr/>
          </a:p>
          <a:p>
            <a:pPr>
              <a:lnSpc>
                <a:spcPct val="100000"/>
              </a:lnSpc>
            </a:pPr>
            <a:r>
              <a:rPr lang="de-DE" sz="1600" u="sng">
                <a:solidFill>
                  <a:srgbClr val="000000"/>
                </a:solidFill>
                <a:latin typeface="Calibri"/>
              </a:rPr>
              <a:t>fileName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algorithm</a:t>
            </a:r>
            <a:endParaRPr/>
          </a:p>
          <a:p>
            <a:pPr>
              <a:lnSpc>
                <a:spcPct val="100000"/>
              </a:lnSpc>
            </a:pPr>
            <a:r>
              <a:rPr lang="de-DE" sz="1600">
                <a:solidFill>
                  <a:srgbClr val="000000"/>
                </a:solidFill>
                <a:latin typeface="Calibri"/>
              </a:rPr>
              <a:t>timestamp</a:t>
            </a:r>
            <a:endParaRPr/>
          </a:p>
        </p:txBody>
      </p:sp>
      <p:sp>
        <p:nvSpPr>
          <p:cNvPr id="64" name="Line 26"/>
          <p:cNvSpPr/>
          <p:nvPr/>
        </p:nvSpPr>
        <p:spPr>
          <a:xfrm>
            <a:off x="2646720" y="3961800"/>
            <a:ext cx="0" cy="27504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65" name="Line 27"/>
          <p:cNvSpPr/>
          <p:nvPr/>
        </p:nvSpPr>
        <p:spPr>
          <a:xfrm>
            <a:off x="2443320" y="4235400"/>
            <a:ext cx="203400" cy="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66" name="Line 28"/>
          <p:cNvSpPr/>
          <p:nvPr/>
        </p:nvSpPr>
        <p:spPr>
          <a:xfrm>
            <a:off x="2379240" y="3961800"/>
            <a:ext cx="282960" cy="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67" name="Line 29"/>
          <p:cNvSpPr/>
          <p:nvPr/>
        </p:nvSpPr>
        <p:spPr>
          <a:xfrm>
            <a:off x="2881080" y="1234440"/>
            <a:ext cx="1080" cy="284616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  <p:sp>
        <p:nvSpPr>
          <p:cNvPr id="68" name="CustomShape 30"/>
          <p:cNvSpPr/>
          <p:nvPr/>
        </p:nvSpPr>
        <p:spPr>
          <a:xfrm>
            <a:off x="2881440" y="1234440"/>
            <a:ext cx="406080" cy="360"/>
          </a:xfrm>
          <a:prstGeom prst="straightConnector1">
            <a:avLst/>
          </a:prstGeom>
          <a:noFill/>
          <a:ln w="25560">
            <a:solidFill>
              <a:srgbClr val="4f81bd"/>
            </a:solidFill>
            <a:round/>
            <a:tailEnd len="med" type="arrow" w="med"/>
          </a:ln>
        </p:spPr>
      </p:sp>
      <p:sp>
        <p:nvSpPr>
          <p:cNvPr id="69" name="Line 31"/>
          <p:cNvSpPr/>
          <p:nvPr/>
        </p:nvSpPr>
        <p:spPr>
          <a:xfrm flipV="1">
            <a:off x="2645640" y="4080600"/>
            <a:ext cx="235440" cy="1800"/>
          </a:xfrm>
          <a:prstGeom prst="line">
            <a:avLst/>
          </a:prstGeom>
          <a:ln w="25560">
            <a:solidFill>
              <a:srgbClr val="4f81bd"/>
            </a:solidFill>
            <a:round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