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aka kasuns" userId="4e8017514edb3f71" providerId="LiveId" clId="{C4282B1A-5BCF-486B-B89B-B6A81500756B}"/>
    <pc:docChg chg="undo custSel addSld delSld modSld">
      <pc:chgData name="chanaka kasuns" userId="4e8017514edb3f71" providerId="LiveId" clId="{C4282B1A-5BCF-486B-B89B-B6A81500756B}" dt="2023-04-09T07:43:32.684" v="127" actId="14100"/>
      <pc:docMkLst>
        <pc:docMk/>
      </pc:docMkLst>
      <pc:sldChg chg="addSp delSp modSp new mod">
        <pc:chgData name="chanaka kasuns" userId="4e8017514edb3f71" providerId="LiveId" clId="{C4282B1A-5BCF-486B-B89B-B6A81500756B}" dt="2023-04-09T07:37:48.441" v="56" actId="14100"/>
        <pc:sldMkLst>
          <pc:docMk/>
          <pc:sldMk cId="1415044906" sldId="256"/>
        </pc:sldMkLst>
        <pc:spChg chg="del">
          <ac:chgData name="chanaka kasuns" userId="4e8017514edb3f71" providerId="LiveId" clId="{C4282B1A-5BCF-486B-B89B-B6A81500756B}" dt="2023-04-09T07:37:37.257" v="53" actId="21"/>
          <ac:spMkLst>
            <pc:docMk/>
            <pc:sldMk cId="1415044906" sldId="256"/>
            <ac:spMk id="2" creationId="{B79E711E-9CCC-F22E-C87C-14F507A4D388}"/>
          </ac:spMkLst>
        </pc:spChg>
        <pc:spChg chg="del">
          <ac:chgData name="chanaka kasuns" userId="4e8017514edb3f71" providerId="LiveId" clId="{C4282B1A-5BCF-486B-B89B-B6A81500756B}" dt="2023-04-09T07:37:40.359" v="54" actId="21"/>
          <ac:spMkLst>
            <pc:docMk/>
            <pc:sldMk cId="1415044906" sldId="256"/>
            <ac:spMk id="3" creationId="{7F4F939D-DD74-8968-57C5-5AF79399A974}"/>
          </ac:spMkLst>
        </pc:spChg>
        <pc:picChg chg="add mod">
          <ac:chgData name="chanaka kasuns" userId="4e8017514edb3f71" providerId="LiveId" clId="{C4282B1A-5BCF-486B-B89B-B6A81500756B}" dt="2023-04-09T07:37:48.441" v="56" actId="14100"/>
          <ac:picMkLst>
            <pc:docMk/>
            <pc:sldMk cId="1415044906" sldId="256"/>
            <ac:picMk id="5" creationId="{68FF700C-D076-98D0-90B6-B659048C69B0}"/>
          </ac:picMkLst>
        </pc:picChg>
      </pc:sldChg>
      <pc:sldChg chg="addSp delSp modSp new mod">
        <pc:chgData name="chanaka kasuns" userId="4e8017514edb3f71" providerId="LiveId" clId="{C4282B1A-5BCF-486B-B89B-B6A81500756B}" dt="2023-04-09T07:38:06.615" v="60" actId="14100"/>
        <pc:sldMkLst>
          <pc:docMk/>
          <pc:sldMk cId="64241517" sldId="257"/>
        </pc:sldMkLst>
        <pc:spChg chg="del">
          <ac:chgData name="chanaka kasuns" userId="4e8017514edb3f71" providerId="LiveId" clId="{C4282B1A-5BCF-486B-B89B-B6A81500756B}" dt="2023-04-09T07:37:57.978" v="57" actId="21"/>
          <ac:spMkLst>
            <pc:docMk/>
            <pc:sldMk cId="64241517" sldId="257"/>
            <ac:spMk id="2" creationId="{73C5BC49-693A-E32C-1C15-380DD53B2722}"/>
          </ac:spMkLst>
        </pc:spChg>
        <pc:spChg chg="del">
          <ac:chgData name="chanaka kasuns" userId="4e8017514edb3f71" providerId="LiveId" clId="{C4282B1A-5BCF-486B-B89B-B6A81500756B}" dt="2023-04-09T07:38:00.716" v="58" actId="21"/>
          <ac:spMkLst>
            <pc:docMk/>
            <pc:sldMk cId="64241517" sldId="257"/>
            <ac:spMk id="3" creationId="{02441851-8331-FCE5-B7A0-5A9F40B9771C}"/>
          </ac:spMkLst>
        </pc:spChg>
        <pc:picChg chg="add del">
          <ac:chgData name="chanaka kasuns" userId="4e8017514edb3f71" providerId="LiveId" clId="{C4282B1A-5BCF-486B-B89B-B6A81500756B}" dt="2023-04-09T07:35:04.086" v="4" actId="22"/>
          <ac:picMkLst>
            <pc:docMk/>
            <pc:sldMk cId="64241517" sldId="257"/>
            <ac:picMk id="5" creationId="{E3D61F06-4119-2441-59B9-BA8059BAEB73}"/>
          </ac:picMkLst>
        </pc:picChg>
        <pc:picChg chg="add del">
          <ac:chgData name="chanaka kasuns" userId="4e8017514edb3f71" providerId="LiveId" clId="{C4282B1A-5BCF-486B-B89B-B6A81500756B}" dt="2023-04-09T07:35:09.162" v="6" actId="22"/>
          <ac:picMkLst>
            <pc:docMk/>
            <pc:sldMk cId="64241517" sldId="257"/>
            <ac:picMk id="7" creationId="{83025E68-7DEF-AC85-69DB-B275A73EFA09}"/>
          </ac:picMkLst>
        </pc:picChg>
        <pc:picChg chg="add mod">
          <ac:chgData name="chanaka kasuns" userId="4e8017514edb3f71" providerId="LiveId" clId="{C4282B1A-5BCF-486B-B89B-B6A81500756B}" dt="2023-04-09T07:38:06.615" v="60" actId="14100"/>
          <ac:picMkLst>
            <pc:docMk/>
            <pc:sldMk cId="64241517" sldId="257"/>
            <ac:picMk id="9" creationId="{8B880BE3-45C7-9416-4B3A-7DDBD98BFDC8}"/>
          </ac:picMkLst>
        </pc:picChg>
      </pc:sldChg>
      <pc:sldChg chg="addSp delSp modSp add mod">
        <pc:chgData name="chanaka kasuns" userId="4e8017514edb3f71" providerId="LiveId" clId="{C4282B1A-5BCF-486B-B89B-B6A81500756B}" dt="2023-04-09T07:38:28.087" v="64" actId="14100"/>
        <pc:sldMkLst>
          <pc:docMk/>
          <pc:sldMk cId="3619680524" sldId="258"/>
        </pc:sldMkLst>
        <pc:spChg chg="del">
          <ac:chgData name="chanaka kasuns" userId="4e8017514edb3f71" providerId="LiveId" clId="{C4282B1A-5BCF-486B-B89B-B6A81500756B}" dt="2023-04-09T07:38:16.100" v="61" actId="21"/>
          <ac:spMkLst>
            <pc:docMk/>
            <pc:sldMk cId="3619680524" sldId="258"/>
            <ac:spMk id="2" creationId="{73C5BC49-693A-E32C-1C15-380DD53B2722}"/>
          </ac:spMkLst>
        </pc:spChg>
        <pc:spChg chg="del">
          <ac:chgData name="chanaka kasuns" userId="4e8017514edb3f71" providerId="LiveId" clId="{C4282B1A-5BCF-486B-B89B-B6A81500756B}" dt="2023-04-09T07:38:21.878" v="62" actId="21"/>
          <ac:spMkLst>
            <pc:docMk/>
            <pc:sldMk cId="3619680524" sldId="258"/>
            <ac:spMk id="3" creationId="{02441851-8331-FCE5-B7A0-5A9F40B9771C}"/>
          </ac:spMkLst>
        </pc:spChg>
        <pc:picChg chg="add mod">
          <ac:chgData name="chanaka kasuns" userId="4e8017514edb3f71" providerId="LiveId" clId="{C4282B1A-5BCF-486B-B89B-B6A81500756B}" dt="2023-04-09T07:38:28.087" v="64" actId="14100"/>
          <ac:picMkLst>
            <pc:docMk/>
            <pc:sldMk cId="3619680524" sldId="258"/>
            <ac:picMk id="5" creationId="{30F5A9D1-4B58-7856-3AB1-6F87A6511697}"/>
          </ac:picMkLst>
        </pc:picChg>
      </pc:sldChg>
      <pc:sldChg chg="addSp delSp modSp new mod">
        <pc:chgData name="chanaka kasuns" userId="4e8017514edb3f71" providerId="LiveId" clId="{C4282B1A-5BCF-486B-B89B-B6A81500756B}" dt="2023-04-09T07:38:50.230" v="68" actId="14100"/>
        <pc:sldMkLst>
          <pc:docMk/>
          <pc:sldMk cId="2126870392" sldId="259"/>
        </pc:sldMkLst>
        <pc:spChg chg="del">
          <ac:chgData name="chanaka kasuns" userId="4e8017514edb3f71" providerId="LiveId" clId="{C4282B1A-5BCF-486B-B89B-B6A81500756B}" dt="2023-04-09T07:38:39.639" v="65" actId="21"/>
          <ac:spMkLst>
            <pc:docMk/>
            <pc:sldMk cId="2126870392" sldId="259"/>
            <ac:spMk id="2" creationId="{58D3E5C4-B937-7869-B273-38478767F420}"/>
          </ac:spMkLst>
        </pc:spChg>
        <pc:spChg chg="del">
          <ac:chgData name="chanaka kasuns" userId="4e8017514edb3f71" providerId="LiveId" clId="{C4282B1A-5BCF-486B-B89B-B6A81500756B}" dt="2023-04-09T07:38:45.185" v="66" actId="21"/>
          <ac:spMkLst>
            <pc:docMk/>
            <pc:sldMk cId="2126870392" sldId="259"/>
            <ac:spMk id="3" creationId="{9F2721DC-63BF-A3BB-EBD1-5119B5CB4F29}"/>
          </ac:spMkLst>
        </pc:spChg>
        <pc:picChg chg="add mod">
          <ac:chgData name="chanaka kasuns" userId="4e8017514edb3f71" providerId="LiveId" clId="{C4282B1A-5BCF-486B-B89B-B6A81500756B}" dt="2023-04-09T07:38:50.230" v="68" actId="14100"/>
          <ac:picMkLst>
            <pc:docMk/>
            <pc:sldMk cId="2126870392" sldId="259"/>
            <ac:picMk id="5" creationId="{A5751346-1741-44B2-DC40-7864DE3B4F91}"/>
          </ac:picMkLst>
        </pc:picChg>
      </pc:sldChg>
      <pc:sldChg chg="addSp delSp modSp new mod">
        <pc:chgData name="chanaka kasuns" userId="4e8017514edb3f71" providerId="LiveId" clId="{C4282B1A-5BCF-486B-B89B-B6A81500756B}" dt="2023-04-09T07:39:09.893" v="72" actId="1076"/>
        <pc:sldMkLst>
          <pc:docMk/>
          <pc:sldMk cId="2202015987" sldId="260"/>
        </pc:sldMkLst>
        <pc:spChg chg="del">
          <ac:chgData name="chanaka kasuns" userId="4e8017514edb3f71" providerId="LiveId" clId="{C4282B1A-5BCF-486B-B89B-B6A81500756B}" dt="2023-04-09T07:38:58.953" v="69" actId="21"/>
          <ac:spMkLst>
            <pc:docMk/>
            <pc:sldMk cId="2202015987" sldId="260"/>
            <ac:spMk id="2" creationId="{862C89DF-995B-4D2A-B674-0899054B9A2E}"/>
          </ac:spMkLst>
        </pc:spChg>
        <pc:spChg chg="del">
          <ac:chgData name="chanaka kasuns" userId="4e8017514edb3f71" providerId="LiveId" clId="{C4282B1A-5BCF-486B-B89B-B6A81500756B}" dt="2023-04-09T07:39:02.327" v="70" actId="21"/>
          <ac:spMkLst>
            <pc:docMk/>
            <pc:sldMk cId="2202015987" sldId="260"/>
            <ac:spMk id="3" creationId="{99289CEF-7F50-E869-B30B-D12CF6A28A2B}"/>
          </ac:spMkLst>
        </pc:spChg>
        <pc:picChg chg="add mod">
          <ac:chgData name="chanaka kasuns" userId="4e8017514edb3f71" providerId="LiveId" clId="{C4282B1A-5BCF-486B-B89B-B6A81500756B}" dt="2023-04-09T07:39:09.893" v="72" actId="1076"/>
          <ac:picMkLst>
            <pc:docMk/>
            <pc:sldMk cId="2202015987" sldId="260"/>
            <ac:picMk id="5" creationId="{CA2551C5-043B-4708-D06C-5A2B5FBF717B}"/>
          </ac:picMkLst>
        </pc:picChg>
      </pc:sldChg>
      <pc:sldChg chg="addSp delSp modSp new mod">
        <pc:chgData name="chanaka kasuns" userId="4e8017514edb3f71" providerId="LiveId" clId="{C4282B1A-5BCF-486B-B89B-B6A81500756B}" dt="2023-04-09T07:39:25.983" v="76" actId="14100"/>
        <pc:sldMkLst>
          <pc:docMk/>
          <pc:sldMk cId="2764186841" sldId="261"/>
        </pc:sldMkLst>
        <pc:spChg chg="del">
          <ac:chgData name="chanaka kasuns" userId="4e8017514edb3f71" providerId="LiveId" clId="{C4282B1A-5BCF-486B-B89B-B6A81500756B}" dt="2023-04-09T07:39:17.306" v="73" actId="21"/>
          <ac:spMkLst>
            <pc:docMk/>
            <pc:sldMk cId="2764186841" sldId="261"/>
            <ac:spMk id="2" creationId="{79A8BF9E-5E2C-3268-98E2-8BE3269E5F70}"/>
          </ac:spMkLst>
        </pc:spChg>
        <pc:spChg chg="del">
          <ac:chgData name="chanaka kasuns" userId="4e8017514edb3f71" providerId="LiveId" clId="{C4282B1A-5BCF-486B-B89B-B6A81500756B}" dt="2023-04-09T07:39:20.388" v="74" actId="21"/>
          <ac:spMkLst>
            <pc:docMk/>
            <pc:sldMk cId="2764186841" sldId="261"/>
            <ac:spMk id="3" creationId="{D44D29C6-DCD6-2DD2-7D3F-257E8B234A7D}"/>
          </ac:spMkLst>
        </pc:spChg>
        <pc:picChg chg="add mod">
          <ac:chgData name="chanaka kasuns" userId="4e8017514edb3f71" providerId="LiveId" clId="{C4282B1A-5BCF-486B-B89B-B6A81500756B}" dt="2023-04-09T07:39:25.983" v="76" actId="14100"/>
          <ac:picMkLst>
            <pc:docMk/>
            <pc:sldMk cId="2764186841" sldId="261"/>
            <ac:picMk id="5" creationId="{75BDFC21-1F84-B03A-0A88-8819654AA779}"/>
          </ac:picMkLst>
        </pc:picChg>
      </pc:sldChg>
      <pc:sldChg chg="addSp delSp modSp new mod">
        <pc:chgData name="chanaka kasuns" userId="4e8017514edb3f71" providerId="LiveId" clId="{C4282B1A-5BCF-486B-B89B-B6A81500756B}" dt="2023-04-09T07:39:49.611" v="80" actId="14100"/>
        <pc:sldMkLst>
          <pc:docMk/>
          <pc:sldMk cId="3664080909" sldId="262"/>
        </pc:sldMkLst>
        <pc:spChg chg="del">
          <ac:chgData name="chanaka kasuns" userId="4e8017514edb3f71" providerId="LiveId" clId="{C4282B1A-5BCF-486B-B89B-B6A81500756B}" dt="2023-04-09T07:39:37.732" v="77" actId="21"/>
          <ac:spMkLst>
            <pc:docMk/>
            <pc:sldMk cId="3664080909" sldId="262"/>
            <ac:spMk id="2" creationId="{4335FE4B-585A-B036-7647-5A1C665C7D2A}"/>
          </ac:spMkLst>
        </pc:spChg>
        <pc:spChg chg="del">
          <ac:chgData name="chanaka kasuns" userId="4e8017514edb3f71" providerId="LiveId" clId="{C4282B1A-5BCF-486B-B89B-B6A81500756B}" dt="2023-04-09T07:39:42.900" v="78" actId="21"/>
          <ac:spMkLst>
            <pc:docMk/>
            <pc:sldMk cId="3664080909" sldId="262"/>
            <ac:spMk id="3" creationId="{676C1CA8-1C0D-5C78-AB4A-D270A6CC0379}"/>
          </ac:spMkLst>
        </pc:spChg>
        <pc:picChg chg="add mod">
          <ac:chgData name="chanaka kasuns" userId="4e8017514edb3f71" providerId="LiveId" clId="{C4282B1A-5BCF-486B-B89B-B6A81500756B}" dt="2023-04-09T07:39:49.611" v="80" actId="14100"/>
          <ac:picMkLst>
            <pc:docMk/>
            <pc:sldMk cId="3664080909" sldId="262"/>
            <ac:picMk id="5" creationId="{9E782AC9-3763-96FF-C427-E5E112F2F5D3}"/>
          </ac:picMkLst>
        </pc:picChg>
      </pc:sldChg>
      <pc:sldChg chg="addSp delSp modSp new mod">
        <pc:chgData name="chanaka kasuns" userId="4e8017514edb3f71" providerId="LiveId" clId="{C4282B1A-5BCF-486B-B89B-B6A81500756B}" dt="2023-04-09T07:40:12.320" v="85" actId="14100"/>
        <pc:sldMkLst>
          <pc:docMk/>
          <pc:sldMk cId="3357635888" sldId="263"/>
        </pc:sldMkLst>
        <pc:spChg chg="del">
          <ac:chgData name="chanaka kasuns" userId="4e8017514edb3f71" providerId="LiveId" clId="{C4282B1A-5BCF-486B-B89B-B6A81500756B}" dt="2023-04-09T07:39:59.728" v="81" actId="21"/>
          <ac:spMkLst>
            <pc:docMk/>
            <pc:sldMk cId="3357635888" sldId="263"/>
            <ac:spMk id="2" creationId="{245D0733-42C8-E2D7-8325-451C4BB87113}"/>
          </ac:spMkLst>
        </pc:spChg>
        <pc:spChg chg="del">
          <ac:chgData name="chanaka kasuns" userId="4e8017514edb3f71" providerId="LiveId" clId="{C4282B1A-5BCF-486B-B89B-B6A81500756B}" dt="2023-04-09T07:40:03.141" v="82" actId="21"/>
          <ac:spMkLst>
            <pc:docMk/>
            <pc:sldMk cId="3357635888" sldId="263"/>
            <ac:spMk id="3" creationId="{0494DAA1-29F2-D7AC-B2C6-B4ABEE0DD614}"/>
          </ac:spMkLst>
        </pc:spChg>
        <pc:picChg chg="add mod">
          <ac:chgData name="chanaka kasuns" userId="4e8017514edb3f71" providerId="LiveId" clId="{C4282B1A-5BCF-486B-B89B-B6A81500756B}" dt="2023-04-09T07:40:12.320" v="85" actId="14100"/>
          <ac:picMkLst>
            <pc:docMk/>
            <pc:sldMk cId="3357635888" sldId="263"/>
            <ac:picMk id="5" creationId="{50315DE2-18D9-0BE9-EE20-8BF818F46464}"/>
          </ac:picMkLst>
        </pc:picChg>
      </pc:sldChg>
      <pc:sldChg chg="addSp delSp modSp new mod">
        <pc:chgData name="chanaka kasuns" userId="4e8017514edb3f71" providerId="LiveId" clId="{C4282B1A-5BCF-486B-B89B-B6A81500756B}" dt="2023-04-09T07:40:37.693" v="88" actId="14100"/>
        <pc:sldMkLst>
          <pc:docMk/>
          <pc:sldMk cId="724284289" sldId="264"/>
        </pc:sldMkLst>
        <pc:spChg chg="del">
          <ac:chgData name="chanaka kasuns" userId="4e8017514edb3f71" providerId="LiveId" clId="{C4282B1A-5BCF-486B-B89B-B6A81500756B}" dt="2023-04-09T07:40:34.145" v="87" actId="21"/>
          <ac:spMkLst>
            <pc:docMk/>
            <pc:sldMk cId="724284289" sldId="264"/>
            <ac:spMk id="3" creationId="{7BA3F1E0-534A-EA8F-08B1-CD8F19A288B6}"/>
          </ac:spMkLst>
        </pc:spChg>
        <pc:picChg chg="add mod">
          <ac:chgData name="chanaka kasuns" userId="4e8017514edb3f71" providerId="LiveId" clId="{C4282B1A-5BCF-486B-B89B-B6A81500756B}" dt="2023-04-09T07:40:37.693" v="88" actId="14100"/>
          <ac:picMkLst>
            <pc:docMk/>
            <pc:sldMk cId="724284289" sldId="264"/>
            <ac:picMk id="5" creationId="{E3BD4450-9D45-03BB-C977-C41C20976201}"/>
          </ac:picMkLst>
        </pc:picChg>
      </pc:sldChg>
      <pc:sldChg chg="addSp delSp modSp new mod">
        <pc:chgData name="chanaka kasuns" userId="4e8017514edb3f71" providerId="LiveId" clId="{C4282B1A-5BCF-486B-B89B-B6A81500756B}" dt="2023-04-09T07:41:21.477" v="94" actId="14100"/>
        <pc:sldMkLst>
          <pc:docMk/>
          <pc:sldMk cId="2952556309" sldId="265"/>
        </pc:sldMkLst>
        <pc:spChg chg="del">
          <ac:chgData name="chanaka kasuns" userId="4e8017514edb3f71" providerId="LiveId" clId="{C4282B1A-5BCF-486B-B89B-B6A81500756B}" dt="2023-04-09T07:40:55.582" v="89" actId="21"/>
          <ac:spMkLst>
            <pc:docMk/>
            <pc:sldMk cId="2952556309" sldId="265"/>
            <ac:spMk id="2" creationId="{A8870CEF-1CD5-F4C5-34B6-104E0A0A7C58}"/>
          </ac:spMkLst>
        </pc:spChg>
        <pc:spChg chg="del">
          <ac:chgData name="chanaka kasuns" userId="4e8017514edb3f71" providerId="LiveId" clId="{C4282B1A-5BCF-486B-B89B-B6A81500756B}" dt="2023-04-09T07:40:59.266" v="90" actId="21"/>
          <ac:spMkLst>
            <pc:docMk/>
            <pc:sldMk cId="2952556309" sldId="265"/>
            <ac:spMk id="3" creationId="{5DC6EFA0-9806-D6F5-DAC4-B3C82BEC4F4D}"/>
          </ac:spMkLst>
        </pc:spChg>
        <pc:picChg chg="add mod">
          <ac:chgData name="chanaka kasuns" userId="4e8017514edb3f71" providerId="LiveId" clId="{C4282B1A-5BCF-486B-B89B-B6A81500756B}" dt="2023-04-09T07:41:21.477" v="94" actId="14100"/>
          <ac:picMkLst>
            <pc:docMk/>
            <pc:sldMk cId="2952556309" sldId="265"/>
            <ac:picMk id="5" creationId="{352F0F7B-A650-0955-8B6E-13420B066402}"/>
          </ac:picMkLst>
        </pc:picChg>
      </pc:sldChg>
      <pc:sldChg chg="addSp delSp modSp new mod">
        <pc:chgData name="chanaka kasuns" userId="4e8017514edb3f71" providerId="LiveId" clId="{C4282B1A-5BCF-486B-B89B-B6A81500756B}" dt="2023-04-09T07:41:29.974" v="96" actId="14100"/>
        <pc:sldMkLst>
          <pc:docMk/>
          <pc:sldMk cId="2857292945" sldId="266"/>
        </pc:sldMkLst>
        <pc:spChg chg="del">
          <ac:chgData name="chanaka kasuns" userId="4e8017514edb3f71" providerId="LiveId" clId="{C4282B1A-5BCF-486B-B89B-B6A81500756B}" dt="2023-04-09T07:41:09.787" v="91" actId="21"/>
          <ac:spMkLst>
            <pc:docMk/>
            <pc:sldMk cId="2857292945" sldId="266"/>
            <ac:spMk id="2" creationId="{B6EF5E65-1EF5-92CA-54D9-C87CF972B964}"/>
          </ac:spMkLst>
        </pc:spChg>
        <pc:spChg chg="del">
          <ac:chgData name="chanaka kasuns" userId="4e8017514edb3f71" providerId="LiveId" clId="{C4282B1A-5BCF-486B-B89B-B6A81500756B}" dt="2023-04-09T07:41:13.088" v="92" actId="21"/>
          <ac:spMkLst>
            <pc:docMk/>
            <pc:sldMk cId="2857292945" sldId="266"/>
            <ac:spMk id="3" creationId="{CE329D94-8B98-832E-2D5C-77A1560B60DC}"/>
          </ac:spMkLst>
        </pc:spChg>
        <pc:picChg chg="add mod">
          <ac:chgData name="chanaka kasuns" userId="4e8017514edb3f71" providerId="LiveId" clId="{C4282B1A-5BCF-486B-B89B-B6A81500756B}" dt="2023-04-09T07:41:29.974" v="96" actId="14100"/>
          <ac:picMkLst>
            <pc:docMk/>
            <pc:sldMk cId="2857292945" sldId="266"/>
            <ac:picMk id="5" creationId="{E759313A-B54A-1B88-D4D7-D44330188FCD}"/>
          </ac:picMkLst>
        </pc:picChg>
      </pc:sldChg>
      <pc:sldChg chg="addSp delSp modSp new mod">
        <pc:chgData name="chanaka kasuns" userId="4e8017514edb3f71" providerId="LiveId" clId="{C4282B1A-5BCF-486B-B89B-B6A81500756B}" dt="2023-04-09T07:41:50.614" v="100" actId="14100"/>
        <pc:sldMkLst>
          <pc:docMk/>
          <pc:sldMk cId="1415560292" sldId="267"/>
        </pc:sldMkLst>
        <pc:spChg chg="del">
          <ac:chgData name="chanaka kasuns" userId="4e8017514edb3f71" providerId="LiveId" clId="{C4282B1A-5BCF-486B-B89B-B6A81500756B}" dt="2023-04-09T07:41:37.749" v="97" actId="21"/>
          <ac:spMkLst>
            <pc:docMk/>
            <pc:sldMk cId="1415560292" sldId="267"/>
            <ac:spMk id="2" creationId="{BB9175E3-BC0F-9548-0DF0-9C0327B92027}"/>
          </ac:spMkLst>
        </pc:spChg>
        <pc:spChg chg="del">
          <ac:chgData name="chanaka kasuns" userId="4e8017514edb3f71" providerId="LiveId" clId="{C4282B1A-5BCF-486B-B89B-B6A81500756B}" dt="2023-04-09T07:41:45.762" v="98" actId="21"/>
          <ac:spMkLst>
            <pc:docMk/>
            <pc:sldMk cId="1415560292" sldId="267"/>
            <ac:spMk id="3" creationId="{A0AAA84E-DD8B-B61C-9A14-ED79E2EFE159}"/>
          </ac:spMkLst>
        </pc:spChg>
        <pc:picChg chg="add mod">
          <ac:chgData name="chanaka kasuns" userId="4e8017514edb3f71" providerId="LiveId" clId="{C4282B1A-5BCF-486B-B89B-B6A81500756B}" dt="2023-04-09T07:41:50.614" v="100" actId="14100"/>
          <ac:picMkLst>
            <pc:docMk/>
            <pc:sldMk cId="1415560292" sldId="267"/>
            <ac:picMk id="5" creationId="{FC751BE4-B69B-7B35-F0C3-476B96F47BA4}"/>
          </ac:picMkLst>
        </pc:picChg>
      </pc:sldChg>
      <pc:sldChg chg="addSp delSp modSp new mod">
        <pc:chgData name="chanaka kasuns" userId="4e8017514edb3f71" providerId="LiveId" clId="{C4282B1A-5BCF-486B-B89B-B6A81500756B}" dt="2023-04-09T07:42:10.249" v="106" actId="14100"/>
        <pc:sldMkLst>
          <pc:docMk/>
          <pc:sldMk cId="510324641" sldId="268"/>
        </pc:sldMkLst>
        <pc:spChg chg="del mod">
          <ac:chgData name="chanaka kasuns" userId="4e8017514edb3f71" providerId="LiveId" clId="{C4282B1A-5BCF-486B-B89B-B6A81500756B}" dt="2023-04-09T07:41:59.086" v="102" actId="21"/>
          <ac:spMkLst>
            <pc:docMk/>
            <pc:sldMk cId="510324641" sldId="268"/>
            <ac:spMk id="2" creationId="{3AB58CFE-DD42-103F-5411-F490771D9F60}"/>
          </ac:spMkLst>
        </pc:spChg>
        <pc:spChg chg="del">
          <ac:chgData name="chanaka kasuns" userId="4e8017514edb3f71" providerId="LiveId" clId="{C4282B1A-5BCF-486B-B89B-B6A81500756B}" dt="2023-04-09T07:42:02.304" v="103" actId="21"/>
          <ac:spMkLst>
            <pc:docMk/>
            <pc:sldMk cId="510324641" sldId="268"/>
            <ac:spMk id="3" creationId="{94A700D9-A937-ABB5-7806-B723DA187B4B}"/>
          </ac:spMkLst>
        </pc:spChg>
        <pc:picChg chg="add mod">
          <ac:chgData name="chanaka kasuns" userId="4e8017514edb3f71" providerId="LiveId" clId="{C4282B1A-5BCF-486B-B89B-B6A81500756B}" dt="2023-04-09T07:42:10.249" v="106" actId="14100"/>
          <ac:picMkLst>
            <pc:docMk/>
            <pc:sldMk cId="510324641" sldId="268"/>
            <ac:picMk id="5" creationId="{2B0D58C3-FC2A-8B36-51E8-DDD6F07C184E}"/>
          </ac:picMkLst>
        </pc:picChg>
      </pc:sldChg>
      <pc:sldChg chg="addSp delSp modSp new mod">
        <pc:chgData name="chanaka kasuns" userId="4e8017514edb3f71" providerId="LiveId" clId="{C4282B1A-5BCF-486B-B89B-B6A81500756B}" dt="2023-04-09T07:42:25.650" v="110" actId="14100"/>
        <pc:sldMkLst>
          <pc:docMk/>
          <pc:sldMk cId="3101997672" sldId="269"/>
        </pc:sldMkLst>
        <pc:spChg chg="del">
          <ac:chgData name="chanaka kasuns" userId="4e8017514edb3f71" providerId="LiveId" clId="{C4282B1A-5BCF-486B-B89B-B6A81500756B}" dt="2023-04-09T07:42:15.235" v="107" actId="21"/>
          <ac:spMkLst>
            <pc:docMk/>
            <pc:sldMk cId="3101997672" sldId="269"/>
            <ac:spMk id="2" creationId="{FE7467EC-87A7-032C-8518-F15453C6CBB2}"/>
          </ac:spMkLst>
        </pc:spChg>
        <pc:spChg chg="del">
          <ac:chgData name="chanaka kasuns" userId="4e8017514edb3f71" providerId="LiveId" clId="{C4282B1A-5BCF-486B-B89B-B6A81500756B}" dt="2023-04-09T07:42:21.075" v="108" actId="21"/>
          <ac:spMkLst>
            <pc:docMk/>
            <pc:sldMk cId="3101997672" sldId="269"/>
            <ac:spMk id="3" creationId="{0DE01249-573A-75E0-20B9-68BE98F934F6}"/>
          </ac:spMkLst>
        </pc:spChg>
        <pc:picChg chg="add mod">
          <ac:chgData name="chanaka kasuns" userId="4e8017514edb3f71" providerId="LiveId" clId="{C4282B1A-5BCF-486B-B89B-B6A81500756B}" dt="2023-04-09T07:42:25.650" v="110" actId="14100"/>
          <ac:picMkLst>
            <pc:docMk/>
            <pc:sldMk cId="3101997672" sldId="269"/>
            <ac:picMk id="5" creationId="{9285C5C9-3A0A-03B1-EBFB-052FCB08D266}"/>
          </ac:picMkLst>
        </pc:picChg>
      </pc:sldChg>
      <pc:sldChg chg="addSp delSp modSp new mod">
        <pc:chgData name="chanaka kasuns" userId="4e8017514edb3f71" providerId="LiveId" clId="{C4282B1A-5BCF-486B-B89B-B6A81500756B}" dt="2023-04-09T07:42:41.410" v="114" actId="14100"/>
        <pc:sldMkLst>
          <pc:docMk/>
          <pc:sldMk cId="361138764" sldId="270"/>
        </pc:sldMkLst>
        <pc:spChg chg="del">
          <ac:chgData name="chanaka kasuns" userId="4e8017514edb3f71" providerId="LiveId" clId="{C4282B1A-5BCF-486B-B89B-B6A81500756B}" dt="2023-04-09T07:42:33.367" v="111" actId="21"/>
          <ac:spMkLst>
            <pc:docMk/>
            <pc:sldMk cId="361138764" sldId="270"/>
            <ac:spMk id="2" creationId="{55AC854D-3F8F-1041-BEA4-6A9CA8A5F251}"/>
          </ac:spMkLst>
        </pc:spChg>
        <pc:spChg chg="del">
          <ac:chgData name="chanaka kasuns" userId="4e8017514edb3f71" providerId="LiveId" clId="{C4282B1A-5BCF-486B-B89B-B6A81500756B}" dt="2023-04-09T07:42:36.822" v="112" actId="21"/>
          <ac:spMkLst>
            <pc:docMk/>
            <pc:sldMk cId="361138764" sldId="270"/>
            <ac:spMk id="3" creationId="{CDE94B48-7563-FE0B-3DE5-5EA37A14DFCD}"/>
          </ac:spMkLst>
        </pc:spChg>
        <pc:picChg chg="add mod">
          <ac:chgData name="chanaka kasuns" userId="4e8017514edb3f71" providerId="LiveId" clId="{C4282B1A-5BCF-486B-B89B-B6A81500756B}" dt="2023-04-09T07:42:41.410" v="114" actId="14100"/>
          <ac:picMkLst>
            <pc:docMk/>
            <pc:sldMk cId="361138764" sldId="270"/>
            <ac:picMk id="5" creationId="{17A1D3F1-DEB3-F942-B5A1-B1AEA7EF95EB}"/>
          </ac:picMkLst>
        </pc:picChg>
      </pc:sldChg>
      <pc:sldChg chg="addSp delSp modSp new mod">
        <pc:chgData name="chanaka kasuns" userId="4e8017514edb3f71" providerId="LiveId" clId="{C4282B1A-5BCF-486B-B89B-B6A81500756B}" dt="2023-04-09T07:42:57.386" v="118" actId="14100"/>
        <pc:sldMkLst>
          <pc:docMk/>
          <pc:sldMk cId="1087247937" sldId="271"/>
        </pc:sldMkLst>
        <pc:spChg chg="del">
          <ac:chgData name="chanaka kasuns" userId="4e8017514edb3f71" providerId="LiveId" clId="{C4282B1A-5BCF-486B-B89B-B6A81500756B}" dt="2023-04-09T07:42:46.927" v="115" actId="21"/>
          <ac:spMkLst>
            <pc:docMk/>
            <pc:sldMk cId="1087247937" sldId="271"/>
            <ac:spMk id="2" creationId="{4E89CB51-392F-D4C8-8A15-69BE0BAB0824}"/>
          </ac:spMkLst>
        </pc:spChg>
        <pc:spChg chg="del">
          <ac:chgData name="chanaka kasuns" userId="4e8017514edb3f71" providerId="LiveId" clId="{C4282B1A-5BCF-486B-B89B-B6A81500756B}" dt="2023-04-09T07:42:50.851" v="116" actId="21"/>
          <ac:spMkLst>
            <pc:docMk/>
            <pc:sldMk cId="1087247937" sldId="271"/>
            <ac:spMk id="3" creationId="{CAA46D66-5B7F-878C-36E3-EAB07857A599}"/>
          </ac:spMkLst>
        </pc:spChg>
        <pc:picChg chg="add mod">
          <ac:chgData name="chanaka kasuns" userId="4e8017514edb3f71" providerId="LiveId" clId="{C4282B1A-5BCF-486B-B89B-B6A81500756B}" dt="2023-04-09T07:42:57.386" v="118" actId="14100"/>
          <ac:picMkLst>
            <pc:docMk/>
            <pc:sldMk cId="1087247937" sldId="271"/>
            <ac:picMk id="5" creationId="{C732DC1F-912D-5F29-C764-9A37C8448B07}"/>
          </ac:picMkLst>
        </pc:picChg>
      </pc:sldChg>
      <pc:sldChg chg="addSp delSp modSp new mod">
        <pc:chgData name="chanaka kasuns" userId="4e8017514edb3f71" providerId="LiveId" clId="{C4282B1A-5BCF-486B-B89B-B6A81500756B}" dt="2023-04-09T07:43:13.680" v="122" actId="14100"/>
        <pc:sldMkLst>
          <pc:docMk/>
          <pc:sldMk cId="3743041106" sldId="272"/>
        </pc:sldMkLst>
        <pc:spChg chg="del">
          <ac:chgData name="chanaka kasuns" userId="4e8017514edb3f71" providerId="LiveId" clId="{C4282B1A-5BCF-486B-B89B-B6A81500756B}" dt="2023-04-09T07:43:01.664" v="119" actId="21"/>
          <ac:spMkLst>
            <pc:docMk/>
            <pc:sldMk cId="3743041106" sldId="272"/>
            <ac:spMk id="2" creationId="{B6080692-0DD1-9621-DFDE-F5939C124F6C}"/>
          </ac:spMkLst>
        </pc:spChg>
        <pc:spChg chg="del">
          <ac:chgData name="chanaka kasuns" userId="4e8017514edb3f71" providerId="LiveId" clId="{C4282B1A-5BCF-486B-B89B-B6A81500756B}" dt="2023-04-09T07:43:04.581" v="120" actId="21"/>
          <ac:spMkLst>
            <pc:docMk/>
            <pc:sldMk cId="3743041106" sldId="272"/>
            <ac:spMk id="3" creationId="{5BF450BC-923D-9635-DD8C-5F1669F0FEAC}"/>
          </ac:spMkLst>
        </pc:spChg>
        <pc:picChg chg="add mod">
          <ac:chgData name="chanaka kasuns" userId="4e8017514edb3f71" providerId="LiveId" clId="{C4282B1A-5BCF-486B-B89B-B6A81500756B}" dt="2023-04-09T07:43:13.680" v="122" actId="14100"/>
          <ac:picMkLst>
            <pc:docMk/>
            <pc:sldMk cId="3743041106" sldId="272"/>
            <ac:picMk id="5" creationId="{FA0C4990-207D-EA28-D0FF-90F104524C68}"/>
          </ac:picMkLst>
        </pc:picChg>
      </pc:sldChg>
      <pc:sldChg chg="addSp delSp modSp new mod">
        <pc:chgData name="chanaka kasuns" userId="4e8017514edb3f71" providerId="LiveId" clId="{C4282B1A-5BCF-486B-B89B-B6A81500756B}" dt="2023-04-09T07:43:32.684" v="127" actId="14100"/>
        <pc:sldMkLst>
          <pc:docMk/>
          <pc:sldMk cId="283924136" sldId="273"/>
        </pc:sldMkLst>
        <pc:spChg chg="del">
          <ac:chgData name="chanaka kasuns" userId="4e8017514edb3f71" providerId="LiveId" clId="{C4282B1A-5BCF-486B-B89B-B6A81500756B}" dt="2023-04-09T07:43:20.184" v="123" actId="21"/>
          <ac:spMkLst>
            <pc:docMk/>
            <pc:sldMk cId="283924136" sldId="273"/>
            <ac:spMk id="2" creationId="{3505DF03-EB57-C114-40B9-A981E44364C7}"/>
          </ac:spMkLst>
        </pc:spChg>
        <pc:spChg chg="del">
          <ac:chgData name="chanaka kasuns" userId="4e8017514edb3f71" providerId="LiveId" clId="{C4282B1A-5BCF-486B-B89B-B6A81500756B}" dt="2023-04-09T07:43:23.271" v="124" actId="21"/>
          <ac:spMkLst>
            <pc:docMk/>
            <pc:sldMk cId="283924136" sldId="273"/>
            <ac:spMk id="3" creationId="{6CF311C9-4490-B435-FA76-760179C84AD9}"/>
          </ac:spMkLst>
        </pc:spChg>
        <pc:picChg chg="add mod">
          <ac:chgData name="chanaka kasuns" userId="4e8017514edb3f71" providerId="LiveId" clId="{C4282B1A-5BCF-486B-B89B-B6A81500756B}" dt="2023-04-09T07:43:32.684" v="127" actId="14100"/>
          <ac:picMkLst>
            <pc:docMk/>
            <pc:sldMk cId="283924136" sldId="273"/>
            <ac:picMk id="5" creationId="{72242F14-1ADB-A4D3-080D-00C1A004F56D}"/>
          </ac:picMkLst>
        </pc:picChg>
      </pc:sldChg>
      <pc:sldChg chg="new del">
        <pc:chgData name="chanaka kasuns" userId="4e8017514edb3f71" providerId="LiveId" clId="{C4282B1A-5BCF-486B-B89B-B6A81500756B}" dt="2023-04-09T07:37:10.898" v="49" actId="2696"/>
        <pc:sldMkLst>
          <pc:docMk/>
          <pc:sldMk cId="3525436880" sldId="274"/>
        </pc:sldMkLst>
      </pc:sldChg>
      <pc:sldChg chg="new del">
        <pc:chgData name="chanaka kasuns" userId="4e8017514edb3f71" providerId="LiveId" clId="{C4282B1A-5BCF-486B-B89B-B6A81500756B}" dt="2023-04-09T07:37:13.903" v="50" actId="2696"/>
        <pc:sldMkLst>
          <pc:docMk/>
          <pc:sldMk cId="3995205016" sldId="275"/>
        </pc:sldMkLst>
      </pc:sldChg>
      <pc:sldChg chg="new del">
        <pc:chgData name="chanaka kasuns" userId="4e8017514edb3f71" providerId="LiveId" clId="{C4282B1A-5BCF-486B-B89B-B6A81500756B}" dt="2023-04-09T07:37:19.301" v="51" actId="2696"/>
        <pc:sldMkLst>
          <pc:docMk/>
          <pc:sldMk cId="50702539" sldId="276"/>
        </pc:sldMkLst>
      </pc:sldChg>
      <pc:sldChg chg="new del">
        <pc:chgData name="chanaka kasuns" userId="4e8017514edb3f71" providerId="LiveId" clId="{C4282B1A-5BCF-486B-B89B-B6A81500756B}" dt="2023-04-09T07:37:26.222" v="52" actId="2696"/>
        <pc:sldMkLst>
          <pc:docMk/>
          <pc:sldMk cId="1842664427" sldId="277"/>
        </pc:sldMkLst>
      </pc:sldChg>
      <pc:sldMasterChg chg="addSldLayout">
        <pc:chgData name="chanaka kasuns" userId="4e8017514edb3f71" providerId="LiveId" clId="{C4282B1A-5BCF-486B-B89B-B6A81500756B}" dt="2023-04-09T07:34:40.937" v="0" actId="680"/>
        <pc:sldMasterMkLst>
          <pc:docMk/>
          <pc:sldMasterMk cId="354356173" sldId="2147483648"/>
        </pc:sldMasterMkLst>
        <pc:sldLayoutChg chg="add">
          <pc:chgData name="chanaka kasuns" userId="4e8017514edb3f71" providerId="LiveId" clId="{C4282B1A-5BCF-486B-B89B-B6A81500756B}" dt="2023-04-09T07:34:40.937" v="0" actId="680"/>
          <pc:sldLayoutMkLst>
            <pc:docMk/>
            <pc:sldMasterMk cId="354356173" sldId="2147483648"/>
            <pc:sldLayoutMk cId="8389032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5B7-85A6-1AC6-29CF-A3228DB4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D3F1-9314-1F49-A510-5332BD37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890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esoo37/120-years-of-olympic-history-athletes-and-resul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7C2B-7473-0C02-9996-B0831DFC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06" y="1187777"/>
            <a:ext cx="9144000" cy="2387600"/>
          </a:xfrm>
        </p:spPr>
        <p:txBody>
          <a:bodyPr/>
          <a:lstStyle/>
          <a:p>
            <a:r>
              <a:rPr lang="en-US" b="1" u="sng" dirty="0"/>
              <a:t>120 Years of Olympic Data Analysis</a:t>
            </a:r>
            <a:br>
              <a:rPr lang="en-US" b="1" u="sng" dirty="0"/>
            </a:br>
            <a:br>
              <a:rPr lang="en-US" b="1" u="sng" dirty="0"/>
            </a:br>
            <a:r>
              <a:rPr lang="en-US" sz="2000" b="1" dirty="0"/>
              <a:t>Data set from </a:t>
            </a:r>
            <a:r>
              <a:rPr lang="en-US" sz="2000" b="1" dirty="0">
                <a:hlinkClick r:id="rId2"/>
              </a:rPr>
              <a:t>https://www.kaggle.com/datasets/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C34EA-B42A-62AE-9D27-E490ED75588E}"/>
              </a:ext>
            </a:extLst>
          </p:cNvPr>
          <p:cNvSpPr txBox="1"/>
          <p:nvPr/>
        </p:nvSpPr>
        <p:spPr>
          <a:xfrm>
            <a:off x="9153427" y="5863472"/>
            <a:ext cx="47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Chanaka </a:t>
            </a:r>
            <a:r>
              <a:rPr lang="en-US" dirty="0" err="1"/>
              <a:t>Abeykoon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82A-D8FF-9DBD-EC69-5B3B0377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D4450-9D45-03BB-C977-C41C2097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2" y="441604"/>
            <a:ext cx="11709470" cy="51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F0F7B-A650-0955-8B6E-13420B0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354777"/>
            <a:ext cx="9814844" cy="57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9313A-B54A-1B88-D4D7-D4433018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245599"/>
            <a:ext cx="9351389" cy="63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9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51BE4-B69B-7B35-F0C3-476B96F4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7" y="325075"/>
            <a:ext cx="8616099" cy="64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D58C3-FC2A-8B36-51E8-DDD6F07C1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8" y="537327"/>
            <a:ext cx="10254723" cy="62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5C5C9-3A0A-03B1-EBFB-052FCB08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6" y="189566"/>
            <a:ext cx="8144759" cy="64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9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1D3F1-DEB3-F942-B5A1-B1AEA7EF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8" y="166155"/>
            <a:ext cx="8946036" cy="65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2DC1F-912D-5F29-C764-9A37C844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4" y="256666"/>
            <a:ext cx="10133814" cy="64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4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C4990-207D-EA28-D0FF-90F10452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170934"/>
            <a:ext cx="7183225" cy="68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42F14-1ADB-A4D3-080D-00C1A004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188700"/>
            <a:ext cx="9379670" cy="64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F700C-D076-98D0-90B6-B659048C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4" y="1517714"/>
            <a:ext cx="9601355" cy="38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880BE3-45C7-9416-4B3A-7DDBD98B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" y="1159497"/>
            <a:ext cx="10773451" cy="41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5A9D1-4B58-7856-3AB1-6F87A651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9" y="577057"/>
            <a:ext cx="10251924" cy="55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51346-1741-44B2-DC40-7864DE3B4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7" y="279280"/>
            <a:ext cx="10303497" cy="62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551C5-043B-4708-D06C-5A2B5FBF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21" y="431884"/>
            <a:ext cx="7222558" cy="5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DFC21-1F84-B03A-0A88-8819654AA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9" y="226755"/>
            <a:ext cx="7525150" cy="61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82AC9-3763-96FF-C427-E5E112F2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15" y="86510"/>
            <a:ext cx="9332537" cy="68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8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15DE2-18D9-0BE9-EE20-8BF818F4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8" y="63245"/>
            <a:ext cx="8538460" cy="67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3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120 Years of Olympic Data Analysis  Data set from https://www.kaggle.com/datasets/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chanaka kasuns</dc:creator>
  <cp:lastModifiedBy>chanaka kasuns</cp:lastModifiedBy>
  <cp:revision>2</cp:revision>
  <dcterms:created xsi:type="dcterms:W3CDTF">2023-04-09T07:34:33Z</dcterms:created>
  <dcterms:modified xsi:type="dcterms:W3CDTF">2023-04-17T07:00:15Z</dcterms:modified>
</cp:coreProperties>
</file>