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74" autoAdjust="0"/>
  </p:normalViewPr>
  <p:slideViewPr>
    <p:cSldViewPr snapToGrid="0">
      <p:cViewPr varScale="1">
        <p:scale>
          <a:sx n="65" d="100"/>
          <a:sy n="65" d="100"/>
        </p:scale>
        <p:origin x="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10/29/2025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10/29/2025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10/29/2025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10/29/2025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10/29/2025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10/29/2025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10/29/2025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10/29/2025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10/29/2025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10/29/2025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10/29/2025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10/29/2025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Disease Prediction Using Naive Bayes Algorithm</a:t>
            </a: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4088573959"/>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a:t>2117240070043</a:t>
                      </a:r>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err="1"/>
                        <a:t>T.Chanakyan</a:t>
                      </a:r>
                      <a:endParaRPr lang="en-US" dirty="0"/>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A</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10/29/2025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a:normAutofit lnSpcReduction="10000"/>
          </a:bodyPr>
          <a:lstStyle/>
          <a:p>
            <a:r>
              <a:rPr lang="en-US" sz="2000" dirty="0"/>
              <a:t>Artificial Intelligence (AI) helps computers make smart </a:t>
            </a:r>
            <a:r>
              <a:rPr lang="en-US" sz="2000" dirty="0" err="1"/>
              <a:t>decisions.In</a:t>
            </a:r>
            <a:r>
              <a:rPr lang="en-US" sz="2000" dirty="0"/>
              <a:t> this project, we use Naive Bayes Algorithm to predict diseases based on patient symptoms and medical </a:t>
            </a:r>
            <a:r>
              <a:rPr lang="en-US" sz="2000" dirty="0" err="1"/>
              <a:t>data.It</a:t>
            </a:r>
            <a:r>
              <a:rPr lang="en-US" sz="2000" dirty="0"/>
              <a:t> uses probabilities to find which disease a patient is most likely to have.</a:t>
            </a:r>
          </a:p>
          <a:p>
            <a:pPr marL="0" indent="0">
              <a:buNone/>
            </a:pPr>
            <a:r>
              <a:rPr lang="en-US" sz="2000" dirty="0"/>
              <a:t>                                                                             ---</a:t>
            </a:r>
          </a:p>
          <a:p>
            <a:pPr marL="0" indent="0">
              <a:buNone/>
            </a:pPr>
            <a:r>
              <a:rPr lang="en-US" sz="2000" b="1" dirty="0"/>
              <a:t> Problem Statement</a:t>
            </a:r>
            <a:r>
              <a:rPr lang="en-US" sz="2000" dirty="0"/>
              <a:t>:</a:t>
            </a:r>
          </a:p>
          <a:p>
            <a:r>
              <a:rPr lang="en-US" sz="2000" dirty="0"/>
              <a:t>To design a Disease Prediction System using the Naive Bayes algorithm that can predict whether a person is likely to have a particular disease (like diabetes, heart disease, etc.) based on their health details.</a:t>
            </a:r>
          </a:p>
          <a:p>
            <a:pPr marL="0" indent="0">
              <a:buNone/>
            </a:pPr>
            <a:r>
              <a:rPr lang="en-US" sz="2000" dirty="0"/>
              <a:t>                                                                                ---</a:t>
            </a:r>
          </a:p>
          <a:p>
            <a:pPr marL="0" indent="0">
              <a:buNone/>
            </a:pPr>
            <a:r>
              <a:rPr lang="en-US" sz="2000" b="1" dirty="0"/>
              <a:t> Expected Result</a:t>
            </a:r>
            <a:r>
              <a:rPr lang="en-US" sz="2000" dirty="0"/>
              <a:t>:</a:t>
            </a:r>
          </a:p>
          <a:p>
            <a:r>
              <a:rPr lang="en-US" sz="2000" dirty="0"/>
              <a:t>The system will:</a:t>
            </a:r>
          </a:p>
          <a:p>
            <a:r>
              <a:rPr lang="en-US" sz="2000" dirty="0"/>
              <a:t>Predict the disease accurately using the given input data.</a:t>
            </a:r>
          </a:p>
          <a:p>
            <a:r>
              <a:rPr lang="en-US" sz="2000" dirty="0"/>
              <a:t>Show the probability of each disease.</a:t>
            </a:r>
          </a:p>
          <a:p>
            <a:r>
              <a:rPr lang="en-US" sz="2000" dirty="0"/>
              <a:t>Work efficiently and fast.</a:t>
            </a:r>
          </a:p>
          <a:p>
            <a:r>
              <a:rPr lang="en-US" sz="2000" dirty="0"/>
              <a:t>Provide an interactive GUI for users to enter symptoms and see predictions easily.</a:t>
            </a: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10/29/2025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a:normAutofit/>
          </a:bodyPr>
          <a:lstStyle/>
          <a:p>
            <a:r>
              <a:rPr lang="en-US" dirty="0"/>
              <a:t>Naive Bayes is a probabilistic machine learning algorithm based on Bayes’ Theorem. It assumes that the presence of one symptom is independent of others. Despite this “naive” assumption, it performs well for classification tasks in medical datasets.</a:t>
            </a:r>
          </a:p>
          <a:p>
            <a:r>
              <a:rPr lang="en-US" b="1" dirty="0"/>
              <a:t>Literature Review:</a:t>
            </a:r>
            <a:br>
              <a:rPr lang="en-US" dirty="0"/>
            </a:br>
            <a:r>
              <a:rPr lang="en-US" dirty="0"/>
              <a:t>Many research studies have used Naive Bayes for disease diagnosis due to its simplicity and efficiency. Other algorithms like Decision Trees, KNN, and SVM are also used, but Naive Bayes is chosen for its better accuracy with smaller datasets and lower computational cost.</a:t>
            </a:r>
          </a:p>
          <a:p>
            <a:r>
              <a:rPr lang="en-US" b="1" dirty="0"/>
              <a:t>Justification:</a:t>
            </a:r>
            <a:br>
              <a:rPr lang="en-US" dirty="0"/>
            </a:br>
            <a:r>
              <a:rPr lang="en-US" dirty="0"/>
              <a:t>Naive Bayes is suitable for medical data classification where symptoms are treated as independent features, making it a good fit for disease prediction tasks.</a:t>
            </a:r>
          </a:p>
          <a:p>
            <a:pPr marL="457200" lvl="1" indent="0">
              <a:buNone/>
            </a:pPr>
            <a:endParaRPr lang="en-US" dirty="0"/>
          </a:p>
          <a:p>
            <a:endParaRPr lang="en-US" dirty="0"/>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10/29/2025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4046730667"/>
              </p:ext>
            </p:extLst>
          </p:nvPr>
        </p:nvGraphicFramePr>
        <p:xfrm>
          <a:off x="1854200" y="2205222"/>
          <a:ext cx="8128000" cy="147828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10" name="Content Placeholder 9">
            <a:extLst>
              <a:ext uri="{FF2B5EF4-FFF2-40B4-BE49-F238E27FC236}">
                <a16:creationId xmlns:a16="http://schemas.microsoft.com/office/drawing/2014/main" id="{04E34A02-771F-A479-35DF-28B056AC6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6455" y="1355847"/>
            <a:ext cx="4513006" cy="4882520"/>
          </a:xfrm>
        </p:spPr>
      </p:pic>
      <p:sp>
        <p:nvSpPr>
          <p:cNvPr id="14" name="TextBox 13">
            <a:extLst>
              <a:ext uri="{FF2B5EF4-FFF2-40B4-BE49-F238E27FC236}">
                <a16:creationId xmlns:a16="http://schemas.microsoft.com/office/drawing/2014/main" id="{07209766-0908-0BB7-7298-1B6582438982}"/>
              </a:ext>
            </a:extLst>
          </p:cNvPr>
          <p:cNvSpPr txBox="1"/>
          <p:nvPr/>
        </p:nvSpPr>
        <p:spPr>
          <a:xfrm>
            <a:off x="7300452" y="980952"/>
            <a:ext cx="3528552" cy="5632311"/>
          </a:xfrm>
          <a:prstGeom prst="rect">
            <a:avLst/>
          </a:prstGeom>
          <a:noFill/>
        </p:spPr>
        <p:txBody>
          <a:bodyPr wrap="square">
            <a:spAutoFit/>
          </a:bodyPr>
          <a:lstStyle/>
          <a:p>
            <a:pPr>
              <a:buNone/>
            </a:pPr>
            <a:r>
              <a:rPr lang="en-US" b="1" dirty="0"/>
              <a:t>📝 Description:</a:t>
            </a:r>
          </a:p>
          <a:p>
            <a:pPr>
              <a:buNone/>
            </a:pPr>
            <a:r>
              <a:rPr lang="en-US" dirty="0"/>
              <a:t>The Disease Prediction System using Naive Bayes Algorithm successfully predicts various diseases based on user-given symptoms. The model was trained and tested using a small but well-structured dataset containing common diseases such as Flu, Cold, Typhoid, Malaria, COVID-19, and others. During testing, the system achieved good accuracy, showing that the Naive Bayes algorithm can effectively handle classification problems where input symptoms are treated as independent features. The program also allows users to enter symptom values (0 or 1), and it predicts the most probable disease instantly.</a:t>
            </a:r>
          </a:p>
        </p:txBody>
      </p:sp>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336D-C42D-EBF0-D4E0-F2E95DA14138}"/>
              </a:ext>
            </a:extLst>
          </p:cNvPr>
          <p:cNvSpPr>
            <a:spLocks noGrp="1"/>
          </p:cNvSpPr>
          <p:nvPr>
            <p:ph type="title"/>
          </p:nvPr>
        </p:nvSpPr>
        <p:spPr>
          <a:xfrm flipV="1">
            <a:off x="838200" y="-1"/>
            <a:ext cx="10515600" cy="707923"/>
          </a:xfrm>
        </p:spPr>
        <p:txBody>
          <a:bodyPr>
            <a:normAutofit/>
          </a:bodyPr>
          <a:lstStyle/>
          <a:p>
            <a:endParaRPr lang="en-IN" dirty="0"/>
          </a:p>
        </p:txBody>
      </p:sp>
      <p:pic>
        <p:nvPicPr>
          <p:cNvPr id="7" name="Content Placeholder 6" descr="A screenshot of a computer&#10;&#10;AI-generated content may be incorrect.">
            <a:extLst>
              <a:ext uri="{FF2B5EF4-FFF2-40B4-BE49-F238E27FC236}">
                <a16:creationId xmlns:a16="http://schemas.microsoft.com/office/drawing/2014/main" id="{FA0DD7DB-C01D-7DA7-4203-817C30F5E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7916" y="1222323"/>
            <a:ext cx="5981700" cy="4619625"/>
          </a:xfrm>
        </p:spPr>
      </p:pic>
      <p:sp>
        <p:nvSpPr>
          <p:cNvPr id="4" name="Date Placeholder 3">
            <a:extLst>
              <a:ext uri="{FF2B5EF4-FFF2-40B4-BE49-F238E27FC236}">
                <a16:creationId xmlns:a16="http://schemas.microsoft.com/office/drawing/2014/main" id="{92FC46A5-ABD7-A72F-65DB-FC681E06BA70}"/>
              </a:ext>
            </a:extLst>
          </p:cNvPr>
          <p:cNvSpPr>
            <a:spLocks noGrp="1"/>
          </p:cNvSpPr>
          <p:nvPr>
            <p:ph type="dt" sz="half" idx="10"/>
          </p:nvPr>
        </p:nvSpPr>
        <p:spPr/>
        <p:txBody>
          <a:bodyPr/>
          <a:lstStyle/>
          <a:p>
            <a:fld id="{42A9C543-C1A5-4BB5-A80B-9531F5C51CEB}" type="datetime1">
              <a:rPr lang="en-US" smtClean="0"/>
              <a:t>10/29/2025</a:t>
            </a:fld>
            <a:endParaRPr lang="en-US"/>
          </a:p>
        </p:txBody>
      </p:sp>
      <p:sp>
        <p:nvSpPr>
          <p:cNvPr id="5" name="Slide Number Placeholder 4">
            <a:extLst>
              <a:ext uri="{FF2B5EF4-FFF2-40B4-BE49-F238E27FC236}">
                <a16:creationId xmlns:a16="http://schemas.microsoft.com/office/drawing/2014/main" id="{A96B447B-1E1C-B09E-F59F-D32B92BA01EA}"/>
              </a:ext>
            </a:extLst>
          </p:cNvPr>
          <p:cNvSpPr>
            <a:spLocks noGrp="1"/>
          </p:cNvSpPr>
          <p:nvPr>
            <p:ph type="sldNum" sz="quarter" idx="12"/>
          </p:nvPr>
        </p:nvSpPr>
        <p:spPr/>
        <p:txBody>
          <a:bodyPr/>
          <a:lstStyle/>
          <a:p>
            <a:fld id="{1FCEF87E-815D-44D1-B0AB-39AF0402D6A8}" type="slidenum">
              <a:rPr lang="en-US" smtClean="0"/>
              <a:t>6</a:t>
            </a:fld>
            <a:endParaRPr lang="en-US"/>
          </a:p>
        </p:txBody>
      </p:sp>
      <p:sp>
        <p:nvSpPr>
          <p:cNvPr id="9" name="TextBox 8">
            <a:extLst>
              <a:ext uri="{FF2B5EF4-FFF2-40B4-BE49-F238E27FC236}">
                <a16:creationId xmlns:a16="http://schemas.microsoft.com/office/drawing/2014/main" id="{68F4F6EE-976F-269B-BF76-8D01B993B330}"/>
              </a:ext>
            </a:extLst>
          </p:cNvPr>
          <p:cNvSpPr txBox="1"/>
          <p:nvPr/>
        </p:nvSpPr>
        <p:spPr>
          <a:xfrm>
            <a:off x="8225298" y="1222323"/>
            <a:ext cx="3513803" cy="5016758"/>
          </a:xfrm>
          <a:prstGeom prst="rect">
            <a:avLst/>
          </a:prstGeom>
          <a:noFill/>
        </p:spPr>
        <p:txBody>
          <a:bodyPr wrap="square">
            <a:spAutoFit/>
          </a:bodyPr>
          <a:lstStyle/>
          <a:p>
            <a:r>
              <a:rPr lang="en-US" sz="2000" b="0" i="0" dirty="0">
                <a:effectLst/>
                <a:latin typeface="ui-sans-serif"/>
              </a:rPr>
              <a:t>Overall, the results prove that Naive Bayes is a fast and efficient algorithm for disease prediction when the dataset is properly formatted. The system’s simplicity makes it suitable for educational and small-scale healthcare applications. Future improvements can include adding more symptoms, expanding the dataset, and creating a graphical user interface to make the system more user-friendly and visually appealing.</a:t>
            </a:r>
            <a:endParaRPr lang="en-IN" sz="2000" dirty="0"/>
          </a:p>
        </p:txBody>
      </p:sp>
    </p:spTree>
    <p:extLst>
      <p:ext uri="{BB962C8B-B14F-4D97-AF65-F5344CB8AC3E}">
        <p14:creationId xmlns:p14="http://schemas.microsoft.com/office/powerpoint/2010/main" val="219637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a:normAutofit/>
          </a:bodyPr>
          <a:lstStyle/>
          <a:p>
            <a:pPr marL="0" indent="0">
              <a:buNone/>
            </a:pPr>
            <a:r>
              <a:rPr lang="en-IN" sz="3400" b="1" dirty="0"/>
              <a:t>References:</a:t>
            </a:r>
          </a:p>
          <a:p>
            <a:r>
              <a:rPr lang="en-IN" dirty="0"/>
              <a:t>Han, J., Kamber, M. — </a:t>
            </a:r>
            <a:r>
              <a:rPr lang="en-IN" i="1" dirty="0"/>
              <a:t>Data Mining: Concepts and Techniques.</a:t>
            </a:r>
            <a:endParaRPr lang="en-IN" dirty="0"/>
          </a:p>
          <a:p>
            <a:r>
              <a:rPr lang="en-IN" dirty="0"/>
              <a:t>Scikit-learn Documentation — </a:t>
            </a:r>
            <a:r>
              <a:rPr lang="en-IN" i="1" dirty="0"/>
              <a:t>Naive Bayes Classifier.</a:t>
            </a:r>
            <a:endParaRPr lang="en-IN" dirty="0"/>
          </a:p>
          <a:p>
            <a:r>
              <a:rPr lang="en-IN" dirty="0"/>
              <a:t>UCI Machine Learning Repository – </a:t>
            </a:r>
            <a:r>
              <a:rPr lang="en-IN" i="1" dirty="0"/>
              <a:t>Disease Prediction Dataset.</a:t>
            </a:r>
            <a:endParaRPr lang="en-IN" dirty="0"/>
          </a:p>
          <a:p>
            <a:r>
              <a:rPr lang="en-IN" dirty="0"/>
              <a:t>Towards Data Science Blog — </a:t>
            </a:r>
            <a:r>
              <a:rPr lang="en-IN" i="1" dirty="0"/>
              <a:t>Understanding Naive Bayes Algorithm.</a:t>
            </a:r>
            <a:endParaRPr lang="en-IN" dirty="0"/>
          </a:p>
          <a:p>
            <a:r>
              <a:rPr lang="en-IN" dirty="0"/>
              <a:t>Kaggle — </a:t>
            </a:r>
            <a:r>
              <a:rPr lang="en-IN" i="1" dirty="0"/>
              <a:t>Symptom-based Disease Prediction Dataset.</a:t>
            </a:r>
            <a:endParaRPr lang="en-IN" dirty="0"/>
          </a:p>
          <a:p>
            <a:pPr lvl="0"/>
            <a:endParaRPr lang="en-US" dirty="0"/>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578</Words>
  <Application>Microsoft Office PowerPoint</Application>
  <PresentationFormat>Widescreen</PresentationFormat>
  <Paragraphs>59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ARTIFICIAL INTELLIGENCE AND DATA SCIENCE ACADEMIC YEAR 2025 - 2026 SEMESTER III ARTIFICIAL INTELLIGENCE LABORATORY  MINI PROJECT REVIEW   Disease Prediction Using Naive Bayes Algorithm</vt:lpstr>
      <vt:lpstr>PROBLEM STATEMENT</vt:lpstr>
      <vt:lpstr>THEORETICAL BACKGROUND</vt:lpstr>
      <vt:lpstr>IMPLEMENTATION AND CODE</vt:lpstr>
      <vt:lpstr>OUTPUT AND RESULTS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 ACADEMIC YEAR 2025 - 2026 SEMESTER III ARTIFICIAL INTELLIGENCE LABORATORY  MINI PROJECT REVIEW   Disease Prediction Using Naive Bayes Algorithm</dc:title>
  <dc:creator>SANKAR GANESH K</dc:creator>
  <cp:lastModifiedBy>Chanakyan T</cp:lastModifiedBy>
  <cp:revision>8</cp:revision>
  <dcterms:created xsi:type="dcterms:W3CDTF">2025-10-18T08:57:34Z</dcterms:created>
  <dcterms:modified xsi:type="dcterms:W3CDTF">2025-10-28T18:59:33Z</dcterms:modified>
</cp:coreProperties>
</file>