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0:39:06.1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 2 24575,'-75'-1'0,"-83"3"0,155-2 0,1 1 0,0-1 0,0 1 0,0-1 0,-1 1 0,1 0 0,0 0 0,0 0 0,0 0 0,0 1 0,0-1 0,1 0 0,-1 1 0,0 0 0,1-1 0,-1 1 0,1 0 0,-1 0 0,1-1 0,0 1 0,0 0 0,0 0 0,0 1 0,0-1 0,0 0 0,0 0 0,1 0 0,-1 1 0,1-1 0,0 5 0,-2 8 0,1 1 0,1 0 0,4 25 0,-2-12 0,0 324 0,-3-197 0,1-153 0,0 0 0,0 0 0,0 0 0,0 0 0,1 0 0,0 0 0,-1-1 0,1 1 0,0 0 0,0 0 0,0-1 0,1 1 0,-1 0 0,1-1 0,-1 1 0,1-1 0,0 0 0,0 0 0,3 3 0,-1-2 0,1 0 0,0 0 0,0-1 0,0 1 0,0-1 0,0 0 0,1-1 0,-1 1 0,9 0 0,46 2 104,-47-5-471,-1 2-1,0 0 1,18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4:08:26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24575,'0'443'0,"-1"-439"0,1 0 0,0 0 0,0 0 0,1 0 0,-1 0 0,1 0 0,0 0 0,0 0 0,0 0 0,0 0 0,1 0 0,0-1 0,-1 1 0,1-1 0,1 1 0,-1-1 0,0 0 0,1 0 0,0 0 0,0 0 0,0 0 0,0 0 0,0-1 0,0 0 0,1 1 0,-1-1 0,1 0 0,-1-1 0,1 1 0,0-1 0,0 0 0,0 0 0,0 0 0,0 0 0,7 0 0,33 4 0,1-2 0,85-6 0,-27-1 0,1972 5 0,-1864-15 0,-18 0 0,-83 15 0,62-2 0,-136-5 0,1-1 0,58-19 0,25-5 0,-46 22 0,-1 3 0,131 7 0,-75 1 0,3564-2 0,-3616 3 0,113 21 0,19 2 0,237-23 0,-247-5 0,181 0 0,479 5 0,-560 11 0,84 1 0,4028-15 0,-2038-2 0,395 2 0,-2737-1-682,55-9-1,-51 4-6143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4:08:28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5 464 24575,'0'-4'0,"0"-12"0,0-11 0,0-7 0,0-6 0,0-6 0,0 1 0,0 3 0,0 3 0,0 5 0,0 3 0,0 2 0,0 2 0,0 0 0,-5 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4:08:40.4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 24575,'0'31'0,"-1"-20"0,0 0 0,1-1 0,0 1 0,1 0 0,0 0 0,1 0 0,0-1 0,1 1 0,0-1 0,0 0 0,6 11 0,-5-12 0,1 0 0,-1 1 0,4 16 0,10 19 0,-16-42 0,0 0 0,0 0 0,1 0 0,-1-1 0,1 1 0,-1-1 0,1 0 0,0 0 0,0 0 0,0 0 0,0 0 0,1-1 0,-1 1 0,0-1 0,1 0 0,-1 0 0,1 0 0,-1-1 0,1 1 0,4-1 0,11 2 0,1-2 0,30-2 0,-22 0 0,22 0 0,15-1 0,68 6 0,-68 10 0,-48-9 0,1 0 0,19 1 0,34-1 0,103-8 0,-172 4 0,0 0 0,0 0 0,0 0 0,1-1 0,-1 1 0,0-1 0,0 1 0,0-1 0,0 0 0,0 1 0,0-1 0,0 0 0,0-1 0,0 1 0,-1 0 0,1 0 0,0-1 0,-1 1 0,1-1 0,-1 1 0,1-1 0,-1 0 0,0 0 0,0 1 0,0-1 0,0 0 0,0 0 0,0 0 0,0 0 0,0 0 0,-1-1 0,1 1 0,-1-3 0,0-6 0,0 1 0,-1-1 0,-1 1 0,1 0 0,-7-19 0,-1-9 0,6 4-682,0-40-1,3 51-6143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0:40:21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359 2 24575,'-339'0'0,"338"0"0,1 0 0,-1 0 0,1-1 0,-1 1 0,0 0 0,1 0 0,-1 0 0,0 0 0,1 0 0,-1 0 0,1 0 0,-1 0 0,0 0 0,1 0 0,-1 0 0,1 1 0,-1-1 0,0 0 0,1 0 0,-1 1 0,1-1 0,-1 0 0,1 1 0,-1-1 0,1 0 0,-1 1 0,1-1 0,-1 1 0,1-1 0,0 1 0,-1-1 0,1 1 0,0-1 0,-1 1 0,1-1 0,-1 2 0,13 17 0,0-1 0,-8-7 0,0 0 0,-1 1 0,0 0 0,-1-1 0,0 1 0,1 17 0,-4 77 0,-1-59 0,0 730 0,3-431 0,0-328 0,1 1 0,5 25 0,4 23 0,0 3 0,-7-52 0,-1 0 0,2 24 0,-4 572 0,-3-296 0,2 1354 0,-1-1657 0,0 0 0,-2 1 0,-3 14 0,2-14 0,1 1 0,-2 22 0,6 63 0,1-60 0,-2 0 0,-10 72 0,1-40 0,3 0 0,6 124 0,2-78 0,-2 2326 0,13-2297 0,-5-79 0,11 79 0,-7-70 0,1 115 0,-14 440 0,1-631 0,0-1 0,0 1 0,0 0 0,0-1 0,0 1 0,0-1 0,1 1 0,0-1 0,-1 1 0,1-1 0,0 1 0,0-1 0,0 0 0,1 1 0,-1-1 0,0 0 0,1 0 0,0 0 0,-1 0 0,1 0 0,3 2 0,-1-2 0,0 0 0,0 0 0,1-1 0,-1 1 0,0-1 0,1 0 0,0 0 0,-1-1 0,1 1 0,-1-1 0,8-1 0,266-3-1365,-259 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2:28:53.4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2 24575,'-88'-1'0,"-98"3"0,183-2 0,0 1 0,1-1 0,-1 1 0,1-1 0,-1 1 0,1 0 0,-1 0 0,1 0 0,-1 0 0,1 1 0,0-1 0,0 0 0,0 1 0,0 0 0,0-1 0,0 1 0,0 0 0,0 0 0,1 0 0,-1 0 0,1 1 0,-1-1 0,1 0 0,0 1 0,0-1 0,0 1 0,0-1 0,1 1 0,-2 4 0,0 7 0,1 0 0,0 1 0,1-1 0,2 21 0,0-8 0,3 830 0,-6-492 0,-1-338 0,0 1 0,-8 29 0,-3 38 0,14 93 0,-3 44 0,-11-166 0,9-49 0,0 0 0,-1 21 0,2 328 0,5-186 0,-3-76 0,3 118 0,-2-219 0,1 1 0,-1-1 0,1 0 0,0 1 0,0-1 0,0 0 0,0 0 0,1 0 0,-1 0 0,1 0 0,0 0 0,0 0 0,0-1 0,0 1 0,0-1 0,0 1 0,1-1 0,-1 0 0,1 0 0,0 0 0,0 0 0,0 0 0,-1-1 0,2 1 0,-1-1 0,3 1 0,9 2 0,0 0 0,0-2 0,0 0 0,25 1 0,18 2 0,8 10-1365,-46-12-5461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2:29:07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446 2 24575,'-38'0'0,"19"-2"0,1 2 0,0 0 0,-1 1 0,1 1 0,0 1 0,0 1 0,-31 9 0,-14 9 0,45-17 0,0 0 0,0 2 0,-32 16 0,46-20 0,0 0 0,0 0 0,0 0 0,0 0 0,0 0 0,1 1 0,-1 0 0,1 0 0,0 0 0,0 0 0,0 0 0,1 1 0,0-1 0,0 1 0,0-1 0,0 1 0,1 0 0,-1 0 0,0 6 0,-2 42 0,2 0 0,6 63 0,0-12 0,-4 157 0,22 435 0,14-232 0,-25-286 0,4 112 0,-16 914 0,15-934 0,1-9 0,0 81 0,-2 188 0,-15-337 0,2 251 0,2-416 0,2 1 0,0-1 0,3 0 0,14 44 0,-9-35 0,-10-30 0,0 0 0,1 0 0,0-1 0,0 1 0,0-1 0,1 0 0,0 0 0,1 0 0,-1-1 0,1 1 0,0-1 0,0 0 0,1 0 0,9 6 0,3-1 0,0 0 0,0-2 0,36 12 0,51 26 134,-26-9-1633,-57-29-5327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2:38:09.9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2 123 24575,'-1'60'0,"3"69"0,-2-125 0,1 0 0,-1 0 0,1 0 0,0-1 0,0 1 0,1 0 0,-1-1 0,1 1 0,0-1 0,0 0 0,0 1 0,0-1 0,0 0 0,1 0 0,0 0 0,-1-1 0,1 1 0,0-1 0,0 1 0,1-1 0,-1 0 0,0 0 0,1 0 0,-1-1 0,1 1 0,-1-1 0,1 0 0,0 0 0,3 0 0,13 3 0,1-2 0,-1 0 0,0-1 0,28-3 0,-21 1 0,399-3 0,-392 6 0,0 2 0,42 9 0,-33-5 0,9 1 0,-14-1 0,1-2 0,55 1 0,-1-9 0,87 3 0,-96 12 0,-55-7 0,48 2 0,499-6 0,-278-4 0,248 2 0,-513-2 0,-1-1 0,39-10 0,-17 3 0,84-17 0,-121 23 0,0 0 0,0-1 0,19-9 0,-22 8 0,0 1 0,1 0 0,-1 1 0,1 1 0,17-3 0,85 6 0,-89 2 0,0-1 0,0-2 0,0-1 0,0-1 0,42-10 0,-67 12 0,0 0 0,0 0 0,0-1 0,0 1 0,0-1 0,0 0 0,0 0 0,-1 0 0,1 0 0,-1 0 0,1 0 0,-1-1 0,0 1 0,0-1 0,3-5 0,-2 3 0,-1-1 0,0 1 0,0-1 0,0 0 0,-1 1 0,1-1 0,-1 0 0,0-8 0,-1-1 0,0-1 0,-1 0 0,-1 1 0,-1-1 0,-8-29 0,2 17-455,-1 0 0,-16-31 0,16 42-6371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27:26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2 273 24575,'-1'99'0,"3"106"0,-2-203 0,1 1 0,-1 0 0,1-1 0,0 1 0,0 0 0,0-1 0,0 1 0,0-1 0,0 1 0,1-1 0,-1 0 0,1 1 0,0-1 0,-1 0 0,1 0 0,0 0 0,0-1 0,0 1 0,1 0 0,-1-1 0,0 1 0,1-1 0,-1 0 0,1 0 0,-1 0 0,1 0 0,-1 0 0,1 0 0,0-1 0,4 1 0,9 1 0,0-1 0,1 0 0,-1-2 0,19-2 0,-4 1 0,685-3 0,-392 8 0,1503-3 0,-1799 1 0,0 2 0,31 6 0,-28-3 0,45 2 0,492-6 0,-274-4 0,3366 2 0,-3503-14 0,-27 1 0,439 10 0,-293 6 0,3521-3 0,-3777 1 0,0 1 0,37 8 0,-35-5 0,0-1 0,26 1 0,510-3 0,-269-4 0,3492 2 0,-3721-3 0,0-3 0,-1-2 0,73-20 0,-121 26 0,0-1 0,-1 0 0,1-1 0,-1 0 0,0-1 0,18-10 0,-23 11 0,-1 1 0,0 0 0,-1-1 0,1 0 0,0 1 0,-1-1 0,0-1 0,0 1 0,0 0 0,-1-1 0,0 0 0,0 1 0,0-1 0,0 0 0,0 0 0,1-10 0,2-55 0,-5 52 0,1 1 0,1 0 0,6-26 0,-7 38 0,1 1 0,-1-1 0,0 0 0,-1 0 0,1 0 0,-1 1 0,0-1 0,0 0 0,-1 0 0,1 0 0,-1 0 0,0 0 0,-2-4 0,-2-1 0,0 0 0,0 1 0,-1 0 0,-11-13 0,12 15 0,-23-28 0,20 27 0,0-1 0,1-1 0,0 1 0,1-1 0,-11-22 0,-10-26-1365,16 40-5461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4:02:05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24575,'0'7152'0,"28"-6720"0,0-21 0,-27 801 0,-4-533 0,3 558-1365,0-1214-5461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4:02:14.4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4:07:24.1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1 140 24575,'2'34'0,"2"-1"0,1 1 0,17 59 0,-2-13 0,-20-76 0,1 1 0,0-1 0,1 1 0,-1-1 0,1 0 0,0 0 0,0 1 0,0-1 0,0 0 0,1-1 0,-1 1 0,1 0 0,0-1 0,7 6 0,-6-6 0,1-1 0,-1 1 0,1-1 0,0 0 0,0 0 0,0-1 0,1 0 0,-1 0 0,0 0 0,0 0 0,1-1 0,7 0 0,291-5 0,-277 4 0,0-2 0,32-6 0,-29 3 0,45-2 0,15 9 0,38-2 0,-62-13 0,-50 10 0,1 0 0,22-1 0,195 5 0,23-2 0,-173-10 0,-54 6 0,47-3 0,19 11 0,-62 0 0,-1-1 0,0-2 0,44-7 0,-73 8 0,0-1 0,0 0 0,0 0 0,0 0 0,0 0 0,0-1 0,0 0 0,0 0 0,-1 0 0,1 0 0,-1 0 0,1-1 0,-1 1 0,0-1 0,0 0 0,0 0 0,-1 0 0,1-1 0,-1 1 0,1 0 0,-1-1 0,0 0 0,-1 1 0,1-1 0,0 0 0,-1 0 0,0 0 0,0 0 0,0 0 0,-1 0 0,1-1 0,-1 1 0,0-6 0,-1-17 0,-1 0 0,0 0 0,-14-53 0,3 18 0,-4-1-1365,12 45-5461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15.png"/><Relationship Id="rId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10.xm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8C928-EDEE-1894-1459-8068A91F4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7" y="953570"/>
            <a:ext cx="9118674" cy="43513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A2A8D36-FAFC-D48B-AD70-4A4FC8E5AC23}"/>
                  </a:ext>
                </a:extLst>
              </p14:cNvPr>
              <p14:cNvContentPartPr/>
              <p14:nvPr/>
            </p14:nvContentPartPr>
            <p14:xfrm>
              <a:off x="3007380" y="1264080"/>
              <a:ext cx="101880" cy="276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A2A8D36-FAFC-D48B-AD70-4A4FC8E5AC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89380" y="1246440"/>
                <a:ext cx="13752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01C1622-6DEC-F9BF-943A-2CFF82D471A5}"/>
                  </a:ext>
                </a:extLst>
              </p14:cNvPr>
              <p14:cNvContentPartPr/>
              <p14:nvPr/>
            </p14:nvContentPartPr>
            <p14:xfrm>
              <a:off x="2884080" y="1642645"/>
              <a:ext cx="174240" cy="32486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01C1622-6DEC-F9BF-943A-2CFF82D471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66117" y="1624645"/>
                <a:ext cx="209807" cy="328428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63E6380-3207-DB82-27CB-5CDDBC6F7364}"/>
              </a:ext>
            </a:extLst>
          </p:cNvPr>
          <p:cNvSpPr txBox="1"/>
          <p:nvPr/>
        </p:nvSpPr>
        <p:spPr>
          <a:xfrm>
            <a:off x="4632360" y="243840"/>
            <a:ext cx="2499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Main Containers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EFD356-2BA1-2FC6-5C49-589E66BA0986}"/>
              </a:ext>
            </a:extLst>
          </p:cNvPr>
          <p:cNvSpPr txBox="1"/>
          <p:nvPr/>
        </p:nvSpPr>
        <p:spPr>
          <a:xfrm>
            <a:off x="1396218" y="996314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Header</a:t>
            </a:r>
          </a:p>
          <a:p>
            <a:r>
              <a:rPr lang="en-US" dirty="0">
                <a:solidFill>
                  <a:srgbClr val="FF0000"/>
                </a:solidFill>
              </a:rPr>
              <a:t>flex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6C80BD-EDDB-1DB0-0AEA-C3FBC12AED35}"/>
              </a:ext>
            </a:extLst>
          </p:cNvPr>
          <p:cNvSpPr txBox="1"/>
          <p:nvPr/>
        </p:nvSpPr>
        <p:spPr>
          <a:xfrm>
            <a:off x="1396218" y="3059668"/>
            <a:ext cx="724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</a:p>
          <a:p>
            <a:r>
              <a:rPr lang="en-US" dirty="0"/>
              <a:t>Flex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0945FB-F199-D732-FF34-C39CAA16BA47}"/>
              </a:ext>
            </a:extLst>
          </p:cNvPr>
          <p:cNvSpPr txBox="1"/>
          <p:nvPr/>
        </p:nvSpPr>
        <p:spPr>
          <a:xfrm>
            <a:off x="1623060" y="5304908"/>
            <a:ext cx="234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Flex-direction: column;</a:t>
            </a:r>
          </a:p>
        </p:txBody>
      </p:sp>
    </p:spTree>
    <p:extLst>
      <p:ext uri="{BB962C8B-B14F-4D97-AF65-F5344CB8AC3E}">
        <p14:creationId xmlns:p14="http://schemas.microsoft.com/office/powerpoint/2010/main" val="301946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1AC010-6312-36AB-4789-A0AC80628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" y="1317347"/>
            <a:ext cx="11353800" cy="654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070288-9BC0-FD3B-E24C-F8AB1C37285E}"/>
              </a:ext>
            </a:extLst>
          </p:cNvPr>
          <p:cNvSpPr txBox="1"/>
          <p:nvPr/>
        </p:nvSpPr>
        <p:spPr>
          <a:xfrm>
            <a:off x="5200650" y="388577"/>
            <a:ext cx="1424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Header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887237-98DF-E019-BF27-851C1B88C4FD}"/>
              </a:ext>
            </a:extLst>
          </p:cNvPr>
          <p:cNvSpPr txBox="1"/>
          <p:nvPr/>
        </p:nvSpPr>
        <p:spPr>
          <a:xfrm>
            <a:off x="5200650" y="2247857"/>
            <a:ext cx="119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 nav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726746-FBEE-07C9-5FE1-119042217D46}"/>
              </a:ext>
            </a:extLst>
          </p:cNvPr>
          <p:cNvSpPr txBox="1"/>
          <p:nvPr/>
        </p:nvSpPr>
        <p:spPr>
          <a:xfrm>
            <a:off x="518160" y="2192774"/>
            <a:ext cx="9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nav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940E26-538B-E9AE-5BC4-19ECA38AF6A8}"/>
              </a:ext>
            </a:extLst>
          </p:cNvPr>
          <p:cNvSpPr txBox="1"/>
          <p:nvPr/>
        </p:nvSpPr>
        <p:spPr>
          <a:xfrm>
            <a:off x="10427406" y="2377440"/>
            <a:ext cx="105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nav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F9DAD7-39BC-5D2D-4A65-90A34034389D}"/>
              </a:ext>
            </a:extLst>
          </p:cNvPr>
          <p:cNvSpPr txBox="1"/>
          <p:nvPr/>
        </p:nvSpPr>
        <p:spPr>
          <a:xfrm>
            <a:off x="4514734" y="3917646"/>
            <a:ext cx="3162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Flex-direction: row;</a:t>
            </a:r>
          </a:p>
          <a:p>
            <a:r>
              <a:rPr lang="en-US" dirty="0"/>
              <a:t>Justify-content: space between;</a:t>
            </a:r>
          </a:p>
        </p:txBody>
      </p:sp>
    </p:spTree>
    <p:extLst>
      <p:ext uri="{BB962C8B-B14F-4D97-AF65-F5344CB8AC3E}">
        <p14:creationId xmlns:p14="http://schemas.microsoft.com/office/powerpoint/2010/main" val="274867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174B95-2925-CD12-D73F-69EAD8D9C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916" y="1043940"/>
            <a:ext cx="9058703" cy="3977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C67CB5-9195-FEAE-1166-E48EB44C20F3}"/>
              </a:ext>
            </a:extLst>
          </p:cNvPr>
          <p:cNvSpPr txBox="1"/>
          <p:nvPr/>
        </p:nvSpPr>
        <p:spPr>
          <a:xfrm>
            <a:off x="5318760" y="342900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Body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58B819-B2A1-D27E-FD53-434A32F67761}"/>
                  </a:ext>
                </a:extLst>
              </p14:cNvPr>
              <p14:cNvContentPartPr/>
              <p14:nvPr/>
            </p14:nvContentPartPr>
            <p14:xfrm>
              <a:off x="3774937" y="1228436"/>
              <a:ext cx="138600" cy="1130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58B819-B2A1-D27E-FD53-434A32F677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6937" y="1210796"/>
                <a:ext cx="174240" cy="11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F4A145C-D9FA-8FA8-EB20-984BFC75F1C6}"/>
                  </a:ext>
                </a:extLst>
              </p14:cNvPr>
              <p14:cNvContentPartPr/>
              <p14:nvPr/>
            </p14:nvContentPartPr>
            <p14:xfrm>
              <a:off x="3801937" y="2644316"/>
              <a:ext cx="208800" cy="2191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F4A145C-D9FA-8FA8-EB20-984BFC75F1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3937" y="2626316"/>
                <a:ext cx="244440" cy="22269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3898DD7-98CB-6D68-041C-565C7F70C9D8}"/>
              </a:ext>
            </a:extLst>
          </p:cNvPr>
          <p:cNvSpPr txBox="1"/>
          <p:nvPr/>
        </p:nvSpPr>
        <p:spPr>
          <a:xfrm>
            <a:off x="1997916" y="1681316"/>
            <a:ext cx="651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CCA78D-30F0-B40D-1C0F-4DFA631A75C9}"/>
              </a:ext>
            </a:extLst>
          </p:cNvPr>
          <p:cNvSpPr txBox="1"/>
          <p:nvPr/>
        </p:nvSpPr>
        <p:spPr>
          <a:xfrm>
            <a:off x="1997916" y="3185652"/>
            <a:ext cx="102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8A5698-1812-8620-1461-2601E92E75E0}"/>
              </a:ext>
            </a:extLst>
          </p:cNvPr>
          <p:cNvSpPr txBox="1"/>
          <p:nvPr/>
        </p:nvSpPr>
        <p:spPr>
          <a:xfrm>
            <a:off x="3234813" y="5594555"/>
            <a:ext cx="2322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Flex-direction: column;</a:t>
            </a:r>
          </a:p>
          <a:p>
            <a:r>
              <a:rPr lang="en-US" dirty="0"/>
              <a:t>Align-Content: center;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8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517E99-958F-5A00-C111-B012ADECF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875" y="372351"/>
            <a:ext cx="7622664" cy="4101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DEDB667-83ED-FB65-7478-9E6CFAF0B607}"/>
                  </a:ext>
                </a:extLst>
              </p14:cNvPr>
              <p14:cNvContentPartPr/>
              <p14:nvPr/>
            </p14:nvContentPartPr>
            <p14:xfrm>
              <a:off x="2319817" y="4144436"/>
              <a:ext cx="1389600" cy="172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DEDB667-83ED-FB65-7478-9E6CFAF0B6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2177" y="4126796"/>
                <a:ext cx="1425240" cy="20844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E72F35F-0D52-5526-935F-F721AE2DD5FE}"/>
              </a:ext>
            </a:extLst>
          </p:cNvPr>
          <p:cNvSpPr txBox="1"/>
          <p:nvPr/>
        </p:nvSpPr>
        <p:spPr>
          <a:xfrm>
            <a:off x="2319817" y="4478730"/>
            <a:ext cx="924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Sidebar</a:t>
            </a:r>
          </a:p>
          <a:p>
            <a:r>
              <a:rPr lang="en-US" dirty="0">
                <a:solidFill>
                  <a:srgbClr val="FF0000"/>
                </a:solidFill>
              </a:rPr>
              <a:t>Flex 0;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9A9541-4DC4-0088-3405-A67CD120B3D3}"/>
              </a:ext>
            </a:extLst>
          </p:cNvPr>
          <p:cNvSpPr txBox="1"/>
          <p:nvPr/>
        </p:nvSpPr>
        <p:spPr>
          <a:xfrm>
            <a:off x="5456904" y="4478730"/>
            <a:ext cx="1517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contents</a:t>
            </a:r>
          </a:p>
          <a:p>
            <a:r>
              <a:rPr lang="en-US" dirty="0"/>
              <a:t>Flex 1;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94960E-F053-2648-EEE9-380D71F275C7}"/>
              </a:ext>
            </a:extLst>
          </p:cNvPr>
          <p:cNvSpPr txBox="1"/>
          <p:nvPr/>
        </p:nvSpPr>
        <p:spPr>
          <a:xfrm>
            <a:off x="3244645" y="5643716"/>
            <a:ext cx="1968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flex-direction: row;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9F7356D-D55A-9835-94E3-7937343562C2}"/>
                  </a:ext>
                </a:extLst>
              </p14:cNvPr>
              <p14:cNvContentPartPr/>
              <p14:nvPr/>
            </p14:nvContentPartPr>
            <p14:xfrm>
              <a:off x="3912457" y="4070276"/>
              <a:ext cx="6489000" cy="237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9F7356D-D55A-9835-94E3-7937343562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94817" y="4052636"/>
                <a:ext cx="6524640" cy="27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499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785B91-05CD-6018-094B-3C00C7751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283" y="927285"/>
            <a:ext cx="1756826" cy="39190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0A3372-8117-BEB3-93F4-D5AEBBCB6F15}"/>
              </a:ext>
            </a:extLst>
          </p:cNvPr>
          <p:cNvSpPr txBox="1"/>
          <p:nvPr/>
        </p:nvSpPr>
        <p:spPr>
          <a:xfrm>
            <a:off x="1812283" y="5299588"/>
            <a:ext cx="2305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flex-direction: column;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221C1-973D-AB38-E002-B8302FCC1392}"/>
              </a:ext>
            </a:extLst>
          </p:cNvPr>
          <p:cNvSpPr txBox="1"/>
          <p:nvPr/>
        </p:nvSpPr>
        <p:spPr>
          <a:xfrm>
            <a:off x="2231923" y="48178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SideBar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E53F77-1F93-EB37-DD51-D65EDD38A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854" y="1172465"/>
            <a:ext cx="5718933" cy="3428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DD4E13-1420-0DF6-3F17-3E251230B228}"/>
              </a:ext>
            </a:extLst>
          </p:cNvPr>
          <p:cNvSpPr txBox="1"/>
          <p:nvPr/>
        </p:nvSpPr>
        <p:spPr>
          <a:xfrm>
            <a:off x="6945161" y="590503"/>
            <a:ext cx="15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contents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35D161-5893-50A8-F865-41DA4202F77D}"/>
              </a:ext>
            </a:extLst>
          </p:cNvPr>
          <p:cNvSpPr txBox="1"/>
          <p:nvPr/>
        </p:nvSpPr>
        <p:spPr>
          <a:xfrm>
            <a:off x="7462684" y="5260258"/>
            <a:ext cx="2305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flex-direction: column;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D6DCAF3-8D45-7DDE-1770-828742DD78C4}"/>
                  </a:ext>
                </a:extLst>
              </p14:cNvPr>
              <p14:cNvContentPartPr/>
              <p14:nvPr/>
            </p14:nvContentPartPr>
            <p14:xfrm>
              <a:off x="4306657" y="835676"/>
              <a:ext cx="20520" cy="4012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D6DCAF3-8D45-7DDE-1770-828742DD78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88657" y="817676"/>
                <a:ext cx="56160" cy="40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26F5B33-43CE-C6A6-8B1E-C7ED336001F9}"/>
                  </a:ext>
                </a:extLst>
              </p14:cNvPr>
              <p14:cNvContentPartPr/>
              <p14:nvPr/>
            </p14:nvContentPartPr>
            <p14:xfrm>
              <a:off x="13656937" y="84539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26F5B33-43CE-C6A6-8B1E-C7ED336001F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38937" y="827396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858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0AAC52-5739-700C-B533-0E89E7076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47" y="850765"/>
            <a:ext cx="8919264" cy="10468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A3A91B9-C071-94D5-F255-05E36926EE8C}"/>
                  </a:ext>
                </a:extLst>
              </p14:cNvPr>
              <p14:cNvContentPartPr/>
              <p14:nvPr/>
            </p14:nvContentPartPr>
            <p14:xfrm>
              <a:off x="1435297" y="1886876"/>
              <a:ext cx="749520" cy="180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A3A91B9-C071-94D5-F255-05E36926EE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7657" y="1869236"/>
                <a:ext cx="785160" cy="21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9E1810A3-75A9-A54E-1F71-FE97F8C250FD}"/>
              </a:ext>
            </a:extLst>
          </p:cNvPr>
          <p:cNvGrpSpPr/>
          <p:nvPr/>
        </p:nvGrpSpPr>
        <p:grpSpPr>
          <a:xfrm>
            <a:off x="2359777" y="1867796"/>
            <a:ext cx="7354800" cy="199440"/>
            <a:chOff x="2359777" y="1867796"/>
            <a:chExt cx="735480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325C776-1FDC-2BC3-FEB5-70C372FEFF29}"/>
                    </a:ext>
                  </a:extLst>
                </p14:cNvPr>
                <p14:cNvContentPartPr/>
                <p14:nvPr/>
              </p14:nvContentPartPr>
              <p14:xfrm>
                <a:off x="2359777" y="1867796"/>
                <a:ext cx="7337160" cy="199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325C776-1FDC-2BC3-FEB5-70C372FEFF2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41777" y="1849796"/>
                  <a:ext cx="7372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F590A77-AB41-EDD2-7FFA-13DC3D1544AB}"/>
                    </a:ext>
                  </a:extLst>
                </p14:cNvPr>
                <p14:cNvContentPartPr/>
                <p14:nvPr/>
              </p14:nvContentPartPr>
              <p14:xfrm>
                <a:off x="9712417" y="1877876"/>
                <a:ext cx="2160" cy="167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F590A77-AB41-EDD2-7FFA-13DC3D1544A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94417" y="1860236"/>
                  <a:ext cx="37800" cy="20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0E1DE97-1A94-8E70-B308-11E103BF3997}"/>
                  </a:ext>
                </a:extLst>
              </p14:cNvPr>
              <p14:cNvContentPartPr/>
              <p14:nvPr/>
            </p14:nvContentPartPr>
            <p14:xfrm>
              <a:off x="9801697" y="1946636"/>
              <a:ext cx="334800" cy="119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0E1DE97-1A94-8E70-B308-11E103BF399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84057" y="1928996"/>
                <a:ext cx="370440" cy="1551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B0B69BB8-6DE1-51A0-15F8-E0F9F5E8D7D1}"/>
              </a:ext>
            </a:extLst>
          </p:cNvPr>
          <p:cNvSpPr txBox="1"/>
          <p:nvPr/>
        </p:nvSpPr>
        <p:spPr>
          <a:xfrm>
            <a:off x="1435297" y="2536723"/>
            <a:ext cx="992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 icon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64CA9B-426E-3CAC-9868-09D8A4732613}"/>
              </a:ext>
            </a:extLst>
          </p:cNvPr>
          <p:cNvSpPr txBox="1"/>
          <p:nvPr/>
        </p:nvSpPr>
        <p:spPr>
          <a:xfrm>
            <a:off x="5285647" y="2589211"/>
            <a:ext cx="136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 title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B304FA-BF1C-585C-DCE5-8D21D57D34AB}"/>
              </a:ext>
            </a:extLst>
          </p:cNvPr>
          <p:cNvSpPr txBox="1"/>
          <p:nvPr/>
        </p:nvSpPr>
        <p:spPr>
          <a:xfrm>
            <a:off x="9507895" y="2533594"/>
            <a:ext cx="125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Ellipsis icon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D54B6F-0A73-B349-3CEE-AD52BB7428B1}"/>
              </a:ext>
            </a:extLst>
          </p:cNvPr>
          <p:cNvSpPr txBox="1"/>
          <p:nvPr/>
        </p:nvSpPr>
        <p:spPr>
          <a:xfrm>
            <a:off x="4511929" y="4682610"/>
            <a:ext cx="3168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flex-direction: row;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526DB3-CE9C-B0D6-19E4-A14B45506F72}"/>
              </a:ext>
            </a:extLst>
          </p:cNvPr>
          <p:cNvSpPr txBox="1"/>
          <p:nvPr/>
        </p:nvSpPr>
        <p:spPr>
          <a:xfrm>
            <a:off x="5112774" y="344129"/>
            <a:ext cx="2258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 contents</a:t>
            </a:r>
          </a:p>
        </p:txBody>
      </p:sp>
    </p:spTree>
    <p:extLst>
      <p:ext uri="{BB962C8B-B14F-4D97-AF65-F5344CB8AC3E}">
        <p14:creationId xmlns:p14="http://schemas.microsoft.com/office/powerpoint/2010/main" val="3558883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99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Chanaliza In</cp:lastModifiedBy>
  <cp:revision>5</cp:revision>
  <dcterms:created xsi:type="dcterms:W3CDTF">2024-08-04T11:27:57Z</dcterms:created>
  <dcterms:modified xsi:type="dcterms:W3CDTF">2024-11-19T05:30:15Z</dcterms:modified>
</cp:coreProperties>
</file>