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39:06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2 24575,'-75'-1'0,"-83"3"0,155-2 0,1 1 0,0-1 0,0 1 0,0-1 0,-1 1 0,1 0 0,0 0 0,0 0 0,0 0 0,0 1 0,0-1 0,1 0 0,-1 1 0,0 0 0,1-1 0,-1 1 0,1 0 0,-1 0 0,1-1 0,0 1 0,0 0 0,0 0 0,0 1 0,0-1 0,0 0 0,0 0 0,1 0 0,-1 1 0,1-1 0,0 5 0,-2 8 0,1 1 0,1 0 0,4 25 0,-2-12 0,0 324 0,-3-197 0,1-153 0,0 0 0,0 0 0,0 0 0,0 0 0,1 0 0,0 0 0,-1-1 0,1 1 0,0 0 0,0 0 0,0-1 0,1 1 0,-1 0 0,1-1 0,-1 1 0,1-1 0,0 0 0,0 0 0,3 3 0,-1-2 0,1 0 0,0 0 0,0-1 0,0 1 0,0-1 0,0 0 0,1-1 0,-1 1 0,9 0 0,46 2 104,-47-5-471,-1 2-1,0 0 1,18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0:40:21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2 24575,'-339'0'0,"338"0"0,1 0 0,-1 0 0,1-1 0,-1 1 0,0 0 0,1 0 0,-1 0 0,0 0 0,1 0 0,-1 0 0,1 0 0,-1 0 0,0 0 0,1 0 0,-1 0 0,1 1 0,-1-1 0,0 0 0,1 0 0,-1 1 0,1-1 0,-1 0 0,1 1 0,-1-1 0,1 0 0,-1 1 0,1-1 0,-1 1 0,1-1 0,0 1 0,-1-1 0,1 1 0,0-1 0,-1 1 0,1-1 0,-1 2 0,13 17 0,0-1 0,-8-7 0,0 0 0,-1 1 0,0 0 0,-1-1 0,0 1 0,1 17 0,-4 77 0,-1-59 0,0 730 0,3-431 0,0-328 0,1 1 0,5 25 0,4 23 0,0 3 0,-7-52 0,-1 0 0,2 24 0,-4 572 0,-3-296 0,2 1354 0,-1-1657 0,0 0 0,-2 1 0,-3 14 0,2-14 0,1 1 0,-2 22 0,6 63 0,1-60 0,-2 0 0,-10 72 0,1-40 0,3 0 0,6 124 0,2-78 0,-2 2326 0,13-2297 0,-5-79 0,11 79 0,-7-70 0,1 115 0,-14 440 0,1-631 0,0-1 0,0 1 0,0 0 0,0-1 0,0 1 0,0-1 0,1 1 0,0-1 0,-1 1 0,1-1 0,0 1 0,0-1 0,0 0 0,1 1 0,-1-1 0,0 0 0,1 0 0,0 0 0,-1 0 0,1 0 0,3 2 0,-1-2 0,0 0 0,0 0 0,1-1 0,-1 1 0,0-1 0,1 0 0,0 0 0,-1-1 0,1 1 0,-1-1 0,8-1 0,266-3-1365,-259 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2:28:53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2 24575,'-88'-1'0,"-98"3"0,183-2 0,0 1 0,1-1 0,-1 1 0,1-1 0,-1 1 0,1 0 0,-1 0 0,1 0 0,-1 0 0,1 1 0,0-1 0,0 0 0,0 1 0,0 0 0,0-1 0,0 1 0,0 0 0,0 0 0,1 0 0,-1 0 0,1 1 0,-1-1 0,1 0 0,0 1 0,0-1 0,0 1 0,0-1 0,1 1 0,-2 4 0,0 7 0,1 0 0,0 1 0,1-1 0,2 21 0,0-8 0,3 830 0,-6-492 0,-1-338 0,0 1 0,-8 29 0,-3 38 0,14 93 0,-3 44 0,-11-166 0,9-49 0,0 0 0,-1 21 0,2 328 0,5-186 0,-3-76 0,3 118 0,-2-219 0,1 1 0,-1-1 0,1 0 0,0 1 0,0-1 0,0 0 0,0 0 0,1 0 0,-1 0 0,1 0 0,0 0 0,0 0 0,0-1 0,0 1 0,0-1 0,0 1 0,1-1 0,-1 0 0,1 0 0,0 0 0,0 0 0,0 0 0,-1-1 0,2 1 0,-1-1 0,3 1 0,9 2 0,0 0 0,0-2 0,0 0 0,25 1 0,18 2 0,8 10-1365,-46-12-5461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2:29:07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2 24575,'-38'0'0,"19"-2"0,1 2 0,0 0 0,-1 1 0,1 1 0,0 1 0,0 1 0,-31 9 0,-14 9 0,45-17 0,0 0 0,0 2 0,-32 16 0,46-20 0,0 0 0,0 0 0,0 0 0,0 0 0,0 0 0,1 1 0,-1 0 0,1 0 0,0 0 0,0 0 0,0 0 0,1 1 0,0-1 0,0 1 0,0-1 0,0 1 0,1 0 0,-1 0 0,0 6 0,-2 42 0,2 0 0,6 63 0,0-12 0,-4 157 0,22 435 0,14-232 0,-25-286 0,4 112 0,-16 914 0,15-934 0,1-9 0,0 81 0,-2 188 0,-15-337 0,2 251 0,2-416 0,2 1 0,0-1 0,3 0 0,14 44 0,-9-35 0,-10-30 0,0 0 0,1 0 0,0-1 0,0 1 0,0-1 0,1 0 0,0 0 0,1 0 0,-1-1 0,1 1 0,0-1 0,0 0 0,1 0 0,9 6 0,3-1 0,0 0 0,0-2 0,36 12 0,51 26 134,-26-9-1633,-57-29-5327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2:38:09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2 123 24575,'-1'60'0,"3"69"0,-2-125 0,1 0 0,-1 0 0,1 0 0,0-1 0,0 1 0,1 0 0,-1-1 0,1 1 0,0-1 0,0 0 0,0 1 0,0-1 0,0 0 0,1 0 0,0 0 0,-1-1 0,1 1 0,0-1 0,0 1 0,1-1 0,-1 0 0,0 0 0,1 0 0,-1-1 0,1 1 0,-1-1 0,1 0 0,0 0 0,3 0 0,13 3 0,1-2 0,-1 0 0,0-1 0,28-3 0,-21 1 0,399-3 0,-392 6 0,0 2 0,42 9 0,-33-5 0,9 1 0,-14-1 0,1-2 0,55 1 0,-1-9 0,87 3 0,-96 12 0,-55-7 0,48 2 0,499-6 0,-278-4 0,248 2 0,-513-2 0,-1-1 0,39-10 0,-17 3 0,84-17 0,-121 23 0,0 0 0,0-1 0,19-9 0,-22 8 0,0 1 0,1 0 0,-1 1 0,1 1 0,17-3 0,85 6 0,-89 2 0,0-1 0,0-2 0,0-1 0,0-1 0,42-10 0,-67 12 0,0 0 0,0 0 0,0-1 0,0 1 0,0-1 0,0 0 0,0 0 0,-1 0 0,1 0 0,-1 0 0,1 0 0,-1-1 0,0 1 0,0-1 0,3-5 0,-2 3 0,-1-1 0,0 1 0,0-1 0,0 0 0,-1 1 0,1-1 0,-1 0 0,0-8 0,-1-1 0,0-1 0,-1 0 0,-1 1 0,-1-1 0,-8-29 0,2 17-455,-1 0 0,-16-31 0,16 42-6371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8C928-EDEE-1894-1459-8068A91F4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7" y="953570"/>
            <a:ext cx="9118674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2A8D36-FAFC-D48B-AD70-4A4FC8E5AC23}"/>
                  </a:ext>
                </a:extLst>
              </p14:cNvPr>
              <p14:cNvContentPartPr/>
              <p14:nvPr/>
            </p14:nvContentPartPr>
            <p14:xfrm>
              <a:off x="3007380" y="1264080"/>
              <a:ext cx="101880" cy="27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2A8D36-FAFC-D48B-AD70-4A4FC8E5A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9380" y="1246440"/>
                <a:ext cx="1375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1C1622-6DEC-F9BF-943A-2CFF82D471A5}"/>
                  </a:ext>
                </a:extLst>
              </p14:cNvPr>
              <p14:cNvContentPartPr/>
              <p14:nvPr/>
            </p14:nvContentPartPr>
            <p14:xfrm>
              <a:off x="2884080" y="1642645"/>
              <a:ext cx="174240" cy="3248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1C1622-6DEC-F9BF-943A-2CFF82D471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6117" y="1624645"/>
                <a:ext cx="209807" cy="3284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63E6380-3207-DB82-27CB-5CDDBC6F7364}"/>
              </a:ext>
            </a:extLst>
          </p:cNvPr>
          <p:cNvSpPr txBox="1"/>
          <p:nvPr/>
        </p:nvSpPr>
        <p:spPr>
          <a:xfrm>
            <a:off x="4632360" y="243840"/>
            <a:ext cx="24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Containers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D356-2BA1-2FC6-5C49-589E66BA0986}"/>
              </a:ext>
            </a:extLst>
          </p:cNvPr>
          <p:cNvSpPr txBox="1"/>
          <p:nvPr/>
        </p:nvSpPr>
        <p:spPr>
          <a:xfrm>
            <a:off x="1396218" y="996314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Header</a:t>
            </a:r>
          </a:p>
          <a:p>
            <a:r>
              <a:rPr lang="en-US" dirty="0">
                <a:solidFill>
                  <a:srgbClr val="FF0000"/>
                </a:solidFill>
              </a:rPr>
              <a:t>flex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6C80BD-EDDB-1DB0-0AEA-C3FBC12AED35}"/>
              </a:ext>
            </a:extLst>
          </p:cNvPr>
          <p:cNvSpPr txBox="1"/>
          <p:nvPr/>
        </p:nvSpPr>
        <p:spPr>
          <a:xfrm>
            <a:off x="1396218" y="3059668"/>
            <a:ext cx="72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  <a:p>
            <a:r>
              <a:rPr lang="en-US" dirty="0"/>
              <a:t>Flex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945FB-F199-D732-FF34-C39CAA16BA47}"/>
              </a:ext>
            </a:extLst>
          </p:cNvPr>
          <p:cNvSpPr txBox="1"/>
          <p:nvPr/>
        </p:nvSpPr>
        <p:spPr>
          <a:xfrm>
            <a:off x="1623060" y="5304908"/>
            <a:ext cx="23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column;</a:t>
            </a:r>
          </a:p>
        </p:txBody>
      </p:sp>
    </p:spTree>
    <p:extLst>
      <p:ext uri="{BB962C8B-B14F-4D97-AF65-F5344CB8AC3E}">
        <p14:creationId xmlns:p14="http://schemas.microsoft.com/office/powerpoint/2010/main" val="30194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AC010-6312-36AB-4789-A0AC80628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1317347"/>
            <a:ext cx="11353800" cy="654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70288-9BC0-FD3B-E24C-F8AB1C37285E}"/>
              </a:ext>
            </a:extLst>
          </p:cNvPr>
          <p:cNvSpPr txBox="1"/>
          <p:nvPr/>
        </p:nvSpPr>
        <p:spPr>
          <a:xfrm>
            <a:off x="5200650" y="388577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87237-98DF-E019-BF27-851C1B88C4FD}"/>
              </a:ext>
            </a:extLst>
          </p:cNvPr>
          <p:cNvSpPr txBox="1"/>
          <p:nvPr/>
        </p:nvSpPr>
        <p:spPr>
          <a:xfrm>
            <a:off x="5200650" y="2247857"/>
            <a:ext cx="11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nav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26746-FBEE-07C9-5FE1-119042217D46}"/>
              </a:ext>
            </a:extLst>
          </p:cNvPr>
          <p:cNvSpPr txBox="1"/>
          <p:nvPr/>
        </p:nvSpPr>
        <p:spPr>
          <a:xfrm>
            <a:off x="518160" y="2192774"/>
            <a:ext cx="9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nav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40E26-538B-E9AE-5BC4-19ECA38AF6A8}"/>
              </a:ext>
            </a:extLst>
          </p:cNvPr>
          <p:cNvSpPr txBox="1"/>
          <p:nvPr/>
        </p:nvSpPr>
        <p:spPr>
          <a:xfrm>
            <a:off x="10427406" y="2377440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nav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9DAD7-39BC-5D2D-4A65-90A34034389D}"/>
              </a:ext>
            </a:extLst>
          </p:cNvPr>
          <p:cNvSpPr txBox="1"/>
          <p:nvPr/>
        </p:nvSpPr>
        <p:spPr>
          <a:xfrm>
            <a:off x="4514734" y="3917646"/>
            <a:ext cx="316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row;</a:t>
            </a:r>
          </a:p>
          <a:p>
            <a:r>
              <a:rPr lang="en-US" dirty="0"/>
              <a:t>Justify-content: space between;</a:t>
            </a:r>
          </a:p>
        </p:txBody>
      </p:sp>
    </p:spTree>
    <p:extLst>
      <p:ext uri="{BB962C8B-B14F-4D97-AF65-F5344CB8AC3E}">
        <p14:creationId xmlns:p14="http://schemas.microsoft.com/office/powerpoint/2010/main" val="27486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74B95-2925-CD12-D73F-69EAD8D9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6" y="1043940"/>
            <a:ext cx="9058703" cy="3977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67CB5-9195-FEAE-1166-E48EB44C20F3}"/>
              </a:ext>
            </a:extLst>
          </p:cNvPr>
          <p:cNvSpPr txBox="1"/>
          <p:nvPr/>
        </p:nvSpPr>
        <p:spPr>
          <a:xfrm>
            <a:off x="5318760" y="3429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Body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58B819-B2A1-D27E-FD53-434A32F67761}"/>
                  </a:ext>
                </a:extLst>
              </p14:cNvPr>
              <p14:cNvContentPartPr/>
              <p14:nvPr/>
            </p14:nvContentPartPr>
            <p14:xfrm>
              <a:off x="3774937" y="1228436"/>
              <a:ext cx="138600" cy="113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58B819-B2A1-D27E-FD53-434A32F677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6937" y="1210796"/>
                <a:ext cx="174240" cy="11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4A145C-D9FA-8FA8-EB20-984BFC75F1C6}"/>
                  </a:ext>
                </a:extLst>
              </p14:cNvPr>
              <p14:cNvContentPartPr/>
              <p14:nvPr/>
            </p14:nvContentPartPr>
            <p14:xfrm>
              <a:off x="3801937" y="2644316"/>
              <a:ext cx="208800" cy="219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4A145C-D9FA-8FA8-EB20-984BFC75F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937" y="2626316"/>
                <a:ext cx="244440" cy="222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898DD7-98CB-6D68-041C-565C7F70C9D8}"/>
              </a:ext>
            </a:extLst>
          </p:cNvPr>
          <p:cNvSpPr txBox="1"/>
          <p:nvPr/>
        </p:nvSpPr>
        <p:spPr>
          <a:xfrm>
            <a:off x="1997916" y="1681316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CA78D-30F0-B40D-1C0F-4DFA631A75C9}"/>
              </a:ext>
            </a:extLst>
          </p:cNvPr>
          <p:cNvSpPr txBox="1"/>
          <p:nvPr/>
        </p:nvSpPr>
        <p:spPr>
          <a:xfrm>
            <a:off x="1997916" y="318565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A5698-1812-8620-1461-2601E92E75E0}"/>
              </a:ext>
            </a:extLst>
          </p:cNvPr>
          <p:cNvSpPr txBox="1"/>
          <p:nvPr/>
        </p:nvSpPr>
        <p:spPr>
          <a:xfrm>
            <a:off x="3234813" y="5594555"/>
            <a:ext cx="2322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column;</a:t>
            </a:r>
          </a:p>
          <a:p>
            <a:r>
              <a:rPr lang="en-US" dirty="0"/>
              <a:t>Align-Content: center;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8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17E99-958F-5A00-C111-B012ADEC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875" y="372351"/>
            <a:ext cx="7622664" cy="4101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EDB667-83ED-FB65-7478-9E6CFAF0B607}"/>
                  </a:ext>
                </a:extLst>
              </p14:cNvPr>
              <p14:cNvContentPartPr/>
              <p14:nvPr/>
            </p14:nvContentPartPr>
            <p14:xfrm>
              <a:off x="2319817" y="4144436"/>
              <a:ext cx="1389600" cy="17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EDB667-83ED-FB65-7478-9E6CFAF0B6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177" y="4126796"/>
                <a:ext cx="1425240" cy="2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9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Chanaliza In</cp:lastModifiedBy>
  <cp:revision>3</cp:revision>
  <dcterms:created xsi:type="dcterms:W3CDTF">2024-08-04T11:27:57Z</dcterms:created>
  <dcterms:modified xsi:type="dcterms:W3CDTF">2024-11-14T12:48:37Z</dcterms:modified>
</cp:coreProperties>
</file>