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76A1A27-3C9C-44D7-B337-AF32455889D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14400" y="2214360"/>
            <a:ext cx="8412480" cy="326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4800" spc="-1" strike="noStrike">
                <a:latin typeface="Arial"/>
              </a:rPr>
              <a:t>N-</a:t>
            </a:r>
            <a:r>
              <a:rPr b="1" lang="en-US" sz="4800" spc="-1" strike="noStrike">
                <a:latin typeface="Arial"/>
              </a:rPr>
              <a:t>Q</a:t>
            </a:r>
            <a:r>
              <a:rPr b="1" lang="en-US" sz="4800" spc="-1" strike="noStrike">
                <a:latin typeface="Arial"/>
              </a:rPr>
              <a:t>u</a:t>
            </a:r>
            <a:r>
              <a:rPr b="1" lang="en-US" sz="4800" spc="-1" strike="noStrike">
                <a:latin typeface="Arial"/>
              </a:rPr>
              <a:t>e</a:t>
            </a:r>
            <a:r>
              <a:rPr b="1" lang="en-US" sz="4800" spc="-1" strike="noStrike">
                <a:latin typeface="Arial"/>
              </a:rPr>
              <a:t>e</a:t>
            </a:r>
            <a:r>
              <a:rPr b="1" lang="en-US" sz="4800" spc="-1" strike="noStrike">
                <a:latin typeface="Arial"/>
              </a:rPr>
              <a:t>n</a:t>
            </a:r>
            <a:r>
              <a:rPr b="1" lang="en-US" sz="4800" spc="-1" strike="noStrike">
                <a:latin typeface="Arial"/>
              </a:rPr>
              <a:t>s </a:t>
            </a:r>
            <a:r>
              <a:rPr b="1" lang="en-US" sz="4800" spc="-1" strike="noStrike">
                <a:latin typeface="Arial"/>
              </a:rPr>
              <a:t>P</a:t>
            </a:r>
            <a:r>
              <a:rPr b="1" lang="en-US" sz="4800" spc="-1" strike="noStrike">
                <a:latin typeface="Arial"/>
              </a:rPr>
              <a:t>ro</a:t>
            </a:r>
            <a:r>
              <a:rPr b="1" lang="en-US" sz="4800" spc="-1" strike="noStrike">
                <a:latin typeface="Arial"/>
              </a:rPr>
              <a:t>bl</a:t>
            </a:r>
            <a:r>
              <a:rPr b="1" lang="en-US" sz="4800" spc="-1" strike="noStrike">
                <a:latin typeface="Arial"/>
              </a:rPr>
              <a:t>e</a:t>
            </a:r>
            <a:r>
              <a:rPr b="1" lang="en-US" sz="4800" spc="-1" strike="noStrike">
                <a:latin typeface="Arial"/>
              </a:rPr>
              <a:t>m</a:t>
            </a:r>
            <a:endParaRPr b="1" lang="en-US" sz="4800" spc="-1" strike="noStrike">
              <a:latin typeface="Arial"/>
            </a:endParaRPr>
          </a:p>
          <a:p>
            <a:pPr algn="ctr"/>
            <a:endParaRPr b="1" lang="en-US" sz="4800" spc="-1" strike="noStrike">
              <a:latin typeface="Arial"/>
            </a:endParaRPr>
          </a:p>
          <a:p>
            <a:pPr algn="ctr"/>
            <a:r>
              <a:rPr b="1" i="1" lang="en-US" sz="3200" spc="-1" strike="noStrike">
                <a:latin typeface="Arial"/>
              </a:rPr>
              <a:t>An </a:t>
            </a:r>
            <a:r>
              <a:rPr b="1" i="1" lang="en-US" sz="3200" spc="-1" strike="noStrike">
                <a:latin typeface="Arial"/>
              </a:rPr>
              <a:t>Ex</a:t>
            </a:r>
            <a:r>
              <a:rPr b="1" i="1" lang="en-US" sz="3200" spc="-1" strike="noStrike">
                <a:latin typeface="Arial"/>
              </a:rPr>
              <a:t>am</a:t>
            </a:r>
            <a:r>
              <a:rPr b="1" i="1" lang="en-US" sz="3200" spc="-1" strike="noStrike">
                <a:latin typeface="Arial"/>
              </a:rPr>
              <a:t>ple </a:t>
            </a:r>
            <a:r>
              <a:rPr b="1" i="1" lang="en-US" sz="3200" spc="-1" strike="noStrike">
                <a:latin typeface="Arial"/>
              </a:rPr>
              <a:t>of </a:t>
            </a:r>
            <a:r>
              <a:rPr b="1" i="1" lang="en-US" sz="3200" spc="-1" strike="noStrike">
                <a:latin typeface="Arial"/>
              </a:rPr>
              <a:t>CS</a:t>
            </a:r>
            <a:r>
              <a:rPr b="1" i="1" lang="en-US" sz="3200" spc="-1" strike="noStrike">
                <a:latin typeface="Arial"/>
              </a:rPr>
              <a:t>P </a:t>
            </a:r>
            <a:endParaRPr b="1" lang="en-US" sz="3200" spc="-1" strike="noStrike">
              <a:latin typeface="Arial"/>
            </a:endParaRPr>
          </a:p>
          <a:p>
            <a:pPr algn="ctr"/>
            <a:endParaRPr b="1" lang="en-US" sz="3200" spc="-1" strike="noStrike">
              <a:latin typeface="Arial"/>
            </a:endParaRPr>
          </a:p>
          <a:p>
            <a:pPr algn="ctr"/>
            <a:r>
              <a:rPr b="1" i="1" lang="en-US" sz="3200" spc="-1" strike="noStrike">
                <a:latin typeface="Arial"/>
              </a:rPr>
              <a:t>Sol</a:t>
            </a:r>
            <a:r>
              <a:rPr b="1" i="1" lang="en-US" sz="3200" spc="-1" strike="noStrike">
                <a:latin typeface="Arial"/>
              </a:rPr>
              <a:t>ve</a:t>
            </a:r>
            <a:r>
              <a:rPr b="1" i="1" lang="en-US" sz="3200" spc="-1" strike="noStrike">
                <a:latin typeface="Arial"/>
              </a:rPr>
              <a:t>d </a:t>
            </a:r>
            <a:r>
              <a:rPr b="1" i="1" lang="en-US" sz="3200" spc="-1" strike="noStrike">
                <a:latin typeface="Arial"/>
              </a:rPr>
              <a:t>wit</a:t>
            </a:r>
            <a:r>
              <a:rPr b="1" i="1" lang="en-US" sz="3200" spc="-1" strike="noStrike">
                <a:latin typeface="Arial"/>
              </a:rPr>
              <a:t>h </a:t>
            </a:r>
            <a:r>
              <a:rPr b="1" i="1" lang="en-US" sz="3200" spc="-1" strike="noStrike">
                <a:latin typeface="Arial"/>
              </a:rPr>
              <a:t>Co</a:t>
            </a:r>
            <a:r>
              <a:rPr b="1" i="1" lang="en-US" sz="3200" spc="-1" strike="noStrike">
                <a:latin typeface="Arial"/>
              </a:rPr>
              <a:t>nst</a:t>
            </a:r>
            <a:r>
              <a:rPr b="1" i="1" lang="en-US" sz="3200" spc="-1" strike="noStrike">
                <a:latin typeface="Arial"/>
              </a:rPr>
              <a:t>rai</a:t>
            </a:r>
            <a:r>
              <a:rPr b="1" i="1" lang="en-US" sz="3200" spc="-1" strike="noStrike">
                <a:latin typeface="Arial"/>
              </a:rPr>
              <a:t>nt </a:t>
            </a:r>
            <a:r>
              <a:rPr b="1" i="1" lang="en-US" sz="3200" spc="-1" strike="noStrike">
                <a:latin typeface="Arial"/>
              </a:rPr>
              <a:t>Pr</a:t>
            </a:r>
            <a:r>
              <a:rPr b="1" i="1" lang="en-US" sz="3200" spc="-1" strike="noStrike">
                <a:latin typeface="Arial"/>
              </a:rPr>
              <a:t>op</a:t>
            </a:r>
            <a:r>
              <a:rPr b="1" i="1" lang="en-US" sz="3200" spc="-1" strike="noStrike">
                <a:latin typeface="Arial"/>
              </a:rPr>
              <a:t>ag</a:t>
            </a:r>
            <a:r>
              <a:rPr b="1" i="1" lang="en-US" sz="3200" spc="-1" strike="noStrike">
                <a:latin typeface="Arial"/>
              </a:rPr>
              <a:t>ati</a:t>
            </a:r>
            <a:r>
              <a:rPr b="1" i="1" lang="en-US" sz="3200" spc="-1" strike="noStrike">
                <a:latin typeface="Arial"/>
              </a:rPr>
              <a:t>on </a:t>
            </a:r>
            <a:r>
              <a:rPr b="1" i="1" lang="en-US" sz="3200" spc="-1" strike="noStrike">
                <a:latin typeface="Arial"/>
              </a:rPr>
              <a:t>an</a:t>
            </a:r>
            <a:r>
              <a:rPr b="1" i="1" lang="en-US" sz="3200" spc="-1" strike="noStrike">
                <a:latin typeface="Arial"/>
              </a:rPr>
              <a:t>d </a:t>
            </a:r>
            <a:r>
              <a:rPr b="1" i="1" lang="en-US" sz="3200" spc="-1" strike="noStrike">
                <a:latin typeface="Arial"/>
              </a:rPr>
              <a:t>Ba</a:t>
            </a:r>
            <a:r>
              <a:rPr b="1" i="1" lang="en-US" sz="3200" spc="-1" strike="noStrike">
                <a:latin typeface="Arial"/>
              </a:rPr>
              <a:t>ckt</a:t>
            </a:r>
            <a:r>
              <a:rPr b="1" i="1" lang="en-US" sz="3200" spc="-1" strike="noStrike">
                <a:latin typeface="Arial"/>
              </a:rPr>
              <a:t>rac</a:t>
            </a:r>
            <a:r>
              <a:rPr b="1" i="1" lang="en-US" sz="3200" spc="-1" strike="noStrike">
                <a:latin typeface="Arial"/>
              </a:rPr>
              <a:t>kin</a:t>
            </a:r>
            <a:r>
              <a:rPr b="1" i="1" lang="en-US" sz="3200" spc="-1" strike="noStrike">
                <a:latin typeface="Arial"/>
              </a:rPr>
              <a:t>g</a:t>
            </a:r>
            <a:endParaRPr b="1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137160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3"/>
          <p:cNvSpPr/>
          <p:nvPr/>
        </p:nvSpPr>
        <p:spPr>
          <a:xfrm>
            <a:off x="137160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137160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>
            <a:off x="1371600" y="1005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6"/>
          <p:cNvSpPr/>
          <p:nvPr/>
        </p:nvSpPr>
        <p:spPr>
          <a:xfrm>
            <a:off x="256032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402336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8"/>
          <p:cNvSpPr/>
          <p:nvPr/>
        </p:nvSpPr>
        <p:spPr>
          <a:xfrm>
            <a:off x="530352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9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0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1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2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4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5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6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"/>
          <p:cNvSpPr/>
          <p:nvPr/>
        </p:nvSpPr>
        <p:spPr>
          <a:xfrm>
            <a:off x="6675120" y="58521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28"/>
          <p:cNvSpPr txBox="1"/>
          <p:nvPr/>
        </p:nvSpPr>
        <p:spPr>
          <a:xfrm>
            <a:off x="3931920" y="466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a65d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280" name="CustomShape 29"/>
          <p:cNvSpPr/>
          <p:nvPr/>
        </p:nvSpPr>
        <p:spPr>
          <a:xfrm>
            <a:off x="53949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0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1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2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3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4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5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6"/>
          <p:cNvSpPr/>
          <p:nvPr/>
        </p:nvSpPr>
        <p:spPr>
          <a:xfrm>
            <a:off x="6766560" y="219456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Shape 37"/>
          <p:cNvSpPr txBox="1"/>
          <p:nvPr/>
        </p:nvSpPr>
        <p:spPr>
          <a:xfrm>
            <a:off x="2651760" y="11887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7fff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7fff"/>
              </a:solidFill>
              <a:latin typeface="Arial"/>
            </a:endParaRPr>
          </a:p>
        </p:txBody>
      </p:sp>
      <p:sp>
        <p:nvSpPr>
          <p:cNvPr id="289" name="CustomShape 38"/>
          <p:cNvSpPr/>
          <p:nvPr/>
        </p:nvSpPr>
        <p:spPr>
          <a:xfrm>
            <a:off x="2560320" y="219456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9"/>
          <p:cNvSpPr/>
          <p:nvPr/>
        </p:nvSpPr>
        <p:spPr>
          <a:xfrm>
            <a:off x="4023360" y="210312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0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1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2"/>
          <p:cNvSpPr/>
          <p:nvPr/>
        </p:nvSpPr>
        <p:spPr>
          <a:xfrm>
            <a:off x="530352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3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4"/>
          <p:cNvSpPr/>
          <p:nvPr/>
        </p:nvSpPr>
        <p:spPr>
          <a:xfrm>
            <a:off x="4023360" y="210312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5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  <p:sp>
        <p:nvSpPr>
          <p:cNvPr id="308" name="CustomShape 12"/>
          <p:cNvSpPr/>
          <p:nvPr/>
        </p:nvSpPr>
        <p:spPr>
          <a:xfrm>
            <a:off x="137160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3"/>
          <p:cNvSpPr/>
          <p:nvPr/>
        </p:nvSpPr>
        <p:spPr>
          <a:xfrm>
            <a:off x="137160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4"/>
          <p:cNvSpPr/>
          <p:nvPr/>
        </p:nvSpPr>
        <p:spPr>
          <a:xfrm>
            <a:off x="137160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5"/>
          <p:cNvSpPr/>
          <p:nvPr/>
        </p:nvSpPr>
        <p:spPr>
          <a:xfrm>
            <a:off x="1371600" y="1005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6"/>
          <p:cNvSpPr/>
          <p:nvPr/>
        </p:nvSpPr>
        <p:spPr>
          <a:xfrm>
            <a:off x="256032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7"/>
          <p:cNvSpPr/>
          <p:nvPr/>
        </p:nvSpPr>
        <p:spPr>
          <a:xfrm>
            <a:off x="402336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8"/>
          <p:cNvSpPr/>
          <p:nvPr/>
        </p:nvSpPr>
        <p:spPr>
          <a:xfrm>
            <a:off x="530352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9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0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1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2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3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4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5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6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7"/>
          <p:cNvSpPr/>
          <p:nvPr/>
        </p:nvSpPr>
        <p:spPr>
          <a:xfrm>
            <a:off x="6675120" y="58521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TextShape 28"/>
          <p:cNvSpPr txBox="1"/>
          <p:nvPr/>
        </p:nvSpPr>
        <p:spPr>
          <a:xfrm>
            <a:off x="3931920" y="466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a65d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325" name="CustomShape 29"/>
          <p:cNvSpPr/>
          <p:nvPr/>
        </p:nvSpPr>
        <p:spPr>
          <a:xfrm>
            <a:off x="53949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0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1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2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3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4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5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6"/>
          <p:cNvSpPr/>
          <p:nvPr/>
        </p:nvSpPr>
        <p:spPr>
          <a:xfrm>
            <a:off x="6766560" y="219456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37"/>
          <p:cNvSpPr txBox="1"/>
          <p:nvPr/>
        </p:nvSpPr>
        <p:spPr>
          <a:xfrm>
            <a:off x="6766560" y="3383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7fff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7fff"/>
              </a:solidFill>
              <a:latin typeface="Arial"/>
            </a:endParaRPr>
          </a:p>
        </p:txBody>
      </p:sp>
      <p:sp>
        <p:nvSpPr>
          <p:cNvPr id="334" name="CustomShape 38"/>
          <p:cNvSpPr/>
          <p:nvPr/>
        </p:nvSpPr>
        <p:spPr>
          <a:xfrm>
            <a:off x="3931920" y="210312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9"/>
          <p:cNvSpPr/>
          <p:nvPr/>
        </p:nvSpPr>
        <p:spPr>
          <a:xfrm>
            <a:off x="393192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0"/>
          <p:cNvSpPr/>
          <p:nvPr/>
        </p:nvSpPr>
        <p:spPr>
          <a:xfrm>
            <a:off x="3931920" y="210312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1"/>
          <p:cNvSpPr/>
          <p:nvPr/>
        </p:nvSpPr>
        <p:spPr>
          <a:xfrm>
            <a:off x="3931920" y="1005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  <p:sp>
        <p:nvSpPr>
          <p:cNvPr id="349" name="CustomShape 12"/>
          <p:cNvSpPr/>
          <p:nvPr/>
        </p:nvSpPr>
        <p:spPr>
          <a:xfrm>
            <a:off x="137160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3"/>
          <p:cNvSpPr/>
          <p:nvPr/>
        </p:nvSpPr>
        <p:spPr>
          <a:xfrm>
            <a:off x="137160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4"/>
          <p:cNvSpPr/>
          <p:nvPr/>
        </p:nvSpPr>
        <p:spPr>
          <a:xfrm>
            <a:off x="137160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5"/>
          <p:cNvSpPr/>
          <p:nvPr/>
        </p:nvSpPr>
        <p:spPr>
          <a:xfrm>
            <a:off x="1371600" y="1005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6"/>
          <p:cNvSpPr/>
          <p:nvPr/>
        </p:nvSpPr>
        <p:spPr>
          <a:xfrm>
            <a:off x="256032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7"/>
          <p:cNvSpPr/>
          <p:nvPr/>
        </p:nvSpPr>
        <p:spPr>
          <a:xfrm>
            <a:off x="402336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8"/>
          <p:cNvSpPr/>
          <p:nvPr/>
        </p:nvSpPr>
        <p:spPr>
          <a:xfrm>
            <a:off x="530352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9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0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1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2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3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4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5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6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7"/>
          <p:cNvSpPr/>
          <p:nvPr/>
        </p:nvSpPr>
        <p:spPr>
          <a:xfrm>
            <a:off x="6675120" y="58521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TextShape 28"/>
          <p:cNvSpPr txBox="1"/>
          <p:nvPr/>
        </p:nvSpPr>
        <p:spPr>
          <a:xfrm>
            <a:off x="3931920" y="466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a65d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366" name="CustomShape 29"/>
          <p:cNvSpPr/>
          <p:nvPr/>
        </p:nvSpPr>
        <p:spPr>
          <a:xfrm>
            <a:off x="53949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0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1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2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3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4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5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6"/>
          <p:cNvSpPr/>
          <p:nvPr/>
        </p:nvSpPr>
        <p:spPr>
          <a:xfrm>
            <a:off x="6766560" y="219456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Shape 37"/>
          <p:cNvSpPr txBox="1"/>
          <p:nvPr/>
        </p:nvSpPr>
        <p:spPr>
          <a:xfrm>
            <a:off x="6766560" y="3383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7fff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7fff"/>
              </a:solidFill>
              <a:latin typeface="Arial"/>
            </a:endParaRPr>
          </a:p>
        </p:txBody>
      </p:sp>
      <p:sp>
        <p:nvSpPr>
          <p:cNvPr id="375" name="CustomShape 38"/>
          <p:cNvSpPr/>
          <p:nvPr/>
        </p:nvSpPr>
        <p:spPr>
          <a:xfrm>
            <a:off x="3931920" y="210312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9"/>
          <p:cNvSpPr/>
          <p:nvPr/>
        </p:nvSpPr>
        <p:spPr>
          <a:xfrm>
            <a:off x="393192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TextShape 40"/>
          <p:cNvSpPr txBox="1"/>
          <p:nvPr/>
        </p:nvSpPr>
        <p:spPr>
          <a:xfrm>
            <a:off x="2651760" y="22863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f79448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f79448"/>
              </a:solidFill>
              <a:latin typeface="Arial"/>
            </a:endParaRPr>
          </a:p>
        </p:txBody>
      </p:sp>
      <p:sp>
        <p:nvSpPr>
          <p:cNvPr id="378" name="CustomShape 41"/>
          <p:cNvSpPr/>
          <p:nvPr/>
        </p:nvSpPr>
        <p:spPr>
          <a:xfrm>
            <a:off x="2651760" y="1005840"/>
            <a:ext cx="822960" cy="822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2"/>
          <p:cNvSpPr/>
          <p:nvPr/>
        </p:nvSpPr>
        <p:spPr>
          <a:xfrm>
            <a:off x="3931920" y="210312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43"/>
          <p:cNvSpPr/>
          <p:nvPr/>
        </p:nvSpPr>
        <p:spPr>
          <a:xfrm>
            <a:off x="3931920" y="1005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>
            <a:off x="137160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3"/>
          <p:cNvSpPr/>
          <p:nvPr/>
        </p:nvSpPr>
        <p:spPr>
          <a:xfrm>
            <a:off x="137160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4"/>
          <p:cNvSpPr/>
          <p:nvPr/>
        </p:nvSpPr>
        <p:spPr>
          <a:xfrm>
            <a:off x="137160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5"/>
          <p:cNvSpPr/>
          <p:nvPr/>
        </p:nvSpPr>
        <p:spPr>
          <a:xfrm>
            <a:off x="1371600" y="1005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6"/>
          <p:cNvSpPr/>
          <p:nvPr/>
        </p:nvSpPr>
        <p:spPr>
          <a:xfrm>
            <a:off x="256032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7"/>
          <p:cNvSpPr/>
          <p:nvPr/>
        </p:nvSpPr>
        <p:spPr>
          <a:xfrm>
            <a:off x="402336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8"/>
          <p:cNvSpPr/>
          <p:nvPr/>
        </p:nvSpPr>
        <p:spPr>
          <a:xfrm>
            <a:off x="530352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19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0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1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2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3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4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5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6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7"/>
          <p:cNvSpPr/>
          <p:nvPr/>
        </p:nvSpPr>
        <p:spPr>
          <a:xfrm>
            <a:off x="6675120" y="58521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TextShape 28"/>
          <p:cNvSpPr txBox="1"/>
          <p:nvPr/>
        </p:nvSpPr>
        <p:spPr>
          <a:xfrm>
            <a:off x="3931920" y="466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a65d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409" name="CustomShape 29"/>
          <p:cNvSpPr/>
          <p:nvPr/>
        </p:nvSpPr>
        <p:spPr>
          <a:xfrm>
            <a:off x="53949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0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1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2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3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4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5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36"/>
          <p:cNvSpPr/>
          <p:nvPr/>
        </p:nvSpPr>
        <p:spPr>
          <a:xfrm>
            <a:off x="6766560" y="219456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TextShape 37"/>
          <p:cNvSpPr txBox="1"/>
          <p:nvPr/>
        </p:nvSpPr>
        <p:spPr>
          <a:xfrm>
            <a:off x="6766560" y="3383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7fff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7fff"/>
              </a:solidFill>
              <a:latin typeface="Arial"/>
            </a:endParaRPr>
          </a:p>
        </p:txBody>
      </p:sp>
      <p:sp>
        <p:nvSpPr>
          <p:cNvPr id="418" name="CustomShape 38"/>
          <p:cNvSpPr/>
          <p:nvPr/>
        </p:nvSpPr>
        <p:spPr>
          <a:xfrm>
            <a:off x="3931920" y="210312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39"/>
          <p:cNvSpPr/>
          <p:nvPr/>
        </p:nvSpPr>
        <p:spPr>
          <a:xfrm>
            <a:off x="393192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TextShape 40"/>
          <p:cNvSpPr txBox="1"/>
          <p:nvPr/>
        </p:nvSpPr>
        <p:spPr>
          <a:xfrm>
            <a:off x="5303520" y="11354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5c2d91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5c2d91"/>
              </a:solidFill>
              <a:latin typeface="Arial"/>
            </a:endParaRPr>
          </a:p>
        </p:txBody>
      </p:sp>
      <p:sp>
        <p:nvSpPr>
          <p:cNvPr id="421" name="TextShape 41"/>
          <p:cNvSpPr txBox="1"/>
          <p:nvPr/>
        </p:nvSpPr>
        <p:spPr>
          <a:xfrm>
            <a:off x="2651760" y="22863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f79448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f79448"/>
              </a:solidFill>
              <a:latin typeface="Arial"/>
            </a:endParaRPr>
          </a:p>
        </p:txBody>
      </p:sp>
      <p:sp>
        <p:nvSpPr>
          <p:cNvPr id="422" name="CustomShape 42"/>
          <p:cNvSpPr/>
          <p:nvPr/>
        </p:nvSpPr>
        <p:spPr>
          <a:xfrm>
            <a:off x="2651760" y="1005840"/>
            <a:ext cx="822960" cy="822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3"/>
          <p:cNvSpPr/>
          <p:nvPr/>
        </p:nvSpPr>
        <p:spPr>
          <a:xfrm>
            <a:off x="3931920" y="210312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4"/>
          <p:cNvSpPr/>
          <p:nvPr/>
        </p:nvSpPr>
        <p:spPr>
          <a:xfrm>
            <a:off x="3931920" y="1005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1828800" y="2127600"/>
            <a:ext cx="7223760" cy="235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latin typeface="Arial"/>
              </a:rPr>
              <a:t>1) Model the Constraint Space</a:t>
            </a:r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2) Add / Remove Constraints</a:t>
            </a:r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3) Select the Next Assignment</a:t>
            </a:r>
            <a:endParaRPr b="1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822960" y="548640"/>
            <a:ext cx="8961120" cy="687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latin typeface="Arial"/>
              </a:rPr>
              <a:t>1) Model the Constraint Space</a:t>
            </a:r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r>
              <a:rPr b="0" i="1" lang="en-US" sz="3200" spc="-1" strike="noStrike">
                <a:latin typeface="Arial"/>
              </a:rPr>
              <a:t>The chessboard</a:t>
            </a:r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2) Add / Remove Constraints</a:t>
            </a:r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r>
              <a:rPr b="0" i="1" lang="en-US" sz="3200" spc="-1" strike="noStrike">
                <a:latin typeface="Arial"/>
              </a:rPr>
              <a:t>Marking chessboard spaces that a queen can attack</a:t>
            </a:r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3) Select the Next Assignment</a:t>
            </a:r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r>
              <a:rPr b="0" i="1" lang="en-US" sz="3200" spc="-1" strike="noStrike">
                <a:latin typeface="Arial"/>
              </a:rPr>
              <a:t>Which spaces are not marked</a:t>
            </a:r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  <a:p>
            <a:endParaRPr b="1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1188720" y="54864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2"/>
          <p:cNvSpPr/>
          <p:nvPr/>
        </p:nvSpPr>
        <p:spPr>
          <a:xfrm>
            <a:off x="24688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3"/>
          <p:cNvSpPr/>
          <p:nvPr/>
        </p:nvSpPr>
        <p:spPr>
          <a:xfrm>
            <a:off x="37490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4"/>
          <p:cNvSpPr/>
          <p:nvPr/>
        </p:nvSpPr>
        <p:spPr>
          <a:xfrm>
            <a:off x="51206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5"/>
          <p:cNvSpPr/>
          <p:nvPr/>
        </p:nvSpPr>
        <p:spPr>
          <a:xfrm>
            <a:off x="64922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6"/>
          <p:cNvSpPr/>
          <p:nvPr/>
        </p:nvSpPr>
        <p:spPr>
          <a:xfrm>
            <a:off x="79552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7"/>
          <p:cNvSpPr/>
          <p:nvPr/>
        </p:nvSpPr>
        <p:spPr>
          <a:xfrm flipH="1">
            <a:off x="1188720" y="1737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8"/>
          <p:cNvSpPr/>
          <p:nvPr/>
        </p:nvSpPr>
        <p:spPr>
          <a:xfrm flipH="1">
            <a:off x="1188720" y="28346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9"/>
          <p:cNvSpPr/>
          <p:nvPr/>
        </p:nvSpPr>
        <p:spPr>
          <a:xfrm flipH="1">
            <a:off x="1188720" y="4023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10"/>
          <p:cNvSpPr/>
          <p:nvPr/>
        </p:nvSpPr>
        <p:spPr>
          <a:xfrm flipH="1">
            <a:off x="1188720" y="530352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TextShape 11"/>
          <p:cNvSpPr txBox="1"/>
          <p:nvPr/>
        </p:nvSpPr>
        <p:spPr>
          <a:xfrm>
            <a:off x="27432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Shape 12"/>
          <p:cNvSpPr txBox="1"/>
          <p:nvPr/>
        </p:nvSpPr>
        <p:spPr>
          <a:xfrm>
            <a:off x="41148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TextShape 13"/>
          <p:cNvSpPr txBox="1"/>
          <p:nvPr/>
        </p:nvSpPr>
        <p:spPr>
          <a:xfrm>
            <a:off x="54864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Shape 14"/>
          <p:cNvSpPr txBox="1"/>
          <p:nvPr/>
        </p:nvSpPr>
        <p:spPr>
          <a:xfrm>
            <a:off x="676656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15"/>
          <p:cNvSpPr txBox="1"/>
          <p:nvPr/>
        </p:nvSpPr>
        <p:spPr>
          <a:xfrm>
            <a:off x="137160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TextShape 16"/>
          <p:cNvSpPr txBox="1"/>
          <p:nvPr/>
        </p:nvSpPr>
        <p:spPr>
          <a:xfrm>
            <a:off x="41148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Shape 17"/>
          <p:cNvSpPr txBox="1"/>
          <p:nvPr/>
        </p:nvSpPr>
        <p:spPr>
          <a:xfrm>
            <a:off x="27432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Shape 18"/>
          <p:cNvSpPr txBox="1"/>
          <p:nvPr/>
        </p:nvSpPr>
        <p:spPr>
          <a:xfrm>
            <a:off x="53949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Shape 19"/>
          <p:cNvSpPr txBox="1"/>
          <p:nvPr/>
        </p:nvSpPr>
        <p:spPr>
          <a:xfrm>
            <a:off x="67665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0"/>
          <p:cNvSpPr txBox="1"/>
          <p:nvPr/>
        </p:nvSpPr>
        <p:spPr>
          <a:xfrm>
            <a:off x="146304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21"/>
          <p:cNvSpPr txBox="1"/>
          <p:nvPr/>
        </p:nvSpPr>
        <p:spPr>
          <a:xfrm>
            <a:off x="26517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Shape 22"/>
          <p:cNvSpPr txBox="1"/>
          <p:nvPr/>
        </p:nvSpPr>
        <p:spPr>
          <a:xfrm>
            <a:off x="40233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3"/>
          <p:cNvSpPr txBox="1"/>
          <p:nvPr/>
        </p:nvSpPr>
        <p:spPr>
          <a:xfrm>
            <a:off x="53949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4"/>
          <p:cNvSpPr txBox="1"/>
          <p:nvPr/>
        </p:nvSpPr>
        <p:spPr>
          <a:xfrm>
            <a:off x="5394960" y="3147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25"/>
          <p:cNvSpPr txBox="1"/>
          <p:nvPr/>
        </p:nvSpPr>
        <p:spPr>
          <a:xfrm>
            <a:off x="67665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Shape 26"/>
          <p:cNvSpPr txBox="1"/>
          <p:nvPr/>
        </p:nvSpPr>
        <p:spPr>
          <a:xfrm>
            <a:off x="1371600" y="4335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7"/>
          <p:cNvSpPr txBox="1"/>
          <p:nvPr/>
        </p:nvSpPr>
        <p:spPr>
          <a:xfrm>
            <a:off x="26517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28"/>
          <p:cNvSpPr txBox="1"/>
          <p:nvPr/>
        </p:nvSpPr>
        <p:spPr>
          <a:xfrm>
            <a:off x="67665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29"/>
          <p:cNvSpPr txBox="1"/>
          <p:nvPr/>
        </p:nvSpPr>
        <p:spPr>
          <a:xfrm>
            <a:off x="53949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Shape 30"/>
          <p:cNvSpPr txBox="1"/>
          <p:nvPr/>
        </p:nvSpPr>
        <p:spPr>
          <a:xfrm>
            <a:off x="5394960" y="4427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31"/>
          <p:cNvSpPr txBox="1"/>
          <p:nvPr/>
        </p:nvSpPr>
        <p:spPr>
          <a:xfrm>
            <a:off x="40233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Shape 32"/>
          <p:cNvSpPr txBox="1"/>
          <p:nvPr/>
        </p:nvSpPr>
        <p:spPr>
          <a:xfrm>
            <a:off x="137160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33"/>
          <p:cNvSpPr txBox="1"/>
          <p:nvPr/>
        </p:nvSpPr>
        <p:spPr>
          <a:xfrm>
            <a:off x="26517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34"/>
          <p:cNvSpPr txBox="1"/>
          <p:nvPr/>
        </p:nvSpPr>
        <p:spPr>
          <a:xfrm>
            <a:off x="40233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35"/>
          <p:cNvSpPr txBox="1"/>
          <p:nvPr/>
        </p:nvSpPr>
        <p:spPr>
          <a:xfrm>
            <a:off x="5394960" y="5669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36"/>
          <p:cNvSpPr txBox="1"/>
          <p:nvPr/>
        </p:nvSpPr>
        <p:spPr>
          <a:xfrm>
            <a:off x="67665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Shape 37"/>
          <p:cNvSpPr txBox="1"/>
          <p:nvPr/>
        </p:nvSpPr>
        <p:spPr>
          <a:xfrm>
            <a:off x="13716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1188720" y="54864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2"/>
          <p:cNvSpPr/>
          <p:nvPr/>
        </p:nvSpPr>
        <p:spPr>
          <a:xfrm>
            <a:off x="24688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3"/>
          <p:cNvSpPr/>
          <p:nvPr/>
        </p:nvSpPr>
        <p:spPr>
          <a:xfrm>
            <a:off x="37490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4"/>
          <p:cNvSpPr/>
          <p:nvPr/>
        </p:nvSpPr>
        <p:spPr>
          <a:xfrm>
            <a:off x="51206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5"/>
          <p:cNvSpPr/>
          <p:nvPr/>
        </p:nvSpPr>
        <p:spPr>
          <a:xfrm>
            <a:off x="64922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6"/>
          <p:cNvSpPr/>
          <p:nvPr/>
        </p:nvSpPr>
        <p:spPr>
          <a:xfrm>
            <a:off x="79552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7"/>
          <p:cNvSpPr/>
          <p:nvPr/>
        </p:nvSpPr>
        <p:spPr>
          <a:xfrm flipH="1">
            <a:off x="1188720" y="1737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8"/>
          <p:cNvSpPr/>
          <p:nvPr/>
        </p:nvSpPr>
        <p:spPr>
          <a:xfrm flipH="1">
            <a:off x="1188720" y="28346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9"/>
          <p:cNvSpPr/>
          <p:nvPr/>
        </p:nvSpPr>
        <p:spPr>
          <a:xfrm flipH="1">
            <a:off x="1188720" y="4023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10"/>
          <p:cNvSpPr/>
          <p:nvPr/>
        </p:nvSpPr>
        <p:spPr>
          <a:xfrm flipH="1">
            <a:off x="1188720" y="530352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TextShape 11"/>
          <p:cNvSpPr txBox="1"/>
          <p:nvPr/>
        </p:nvSpPr>
        <p:spPr>
          <a:xfrm>
            <a:off x="182880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Shape 12"/>
          <p:cNvSpPr txBox="1"/>
          <p:nvPr/>
        </p:nvSpPr>
        <p:spPr>
          <a:xfrm>
            <a:off x="27432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Shape 13"/>
          <p:cNvSpPr txBox="1"/>
          <p:nvPr/>
        </p:nvSpPr>
        <p:spPr>
          <a:xfrm>
            <a:off x="41148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Shape 14"/>
          <p:cNvSpPr txBox="1"/>
          <p:nvPr/>
        </p:nvSpPr>
        <p:spPr>
          <a:xfrm>
            <a:off x="54864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TextShape 15"/>
          <p:cNvSpPr txBox="1"/>
          <p:nvPr/>
        </p:nvSpPr>
        <p:spPr>
          <a:xfrm>
            <a:off x="676656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TextShape 16"/>
          <p:cNvSpPr txBox="1"/>
          <p:nvPr/>
        </p:nvSpPr>
        <p:spPr>
          <a:xfrm>
            <a:off x="137160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17"/>
          <p:cNvSpPr txBox="1"/>
          <p:nvPr/>
        </p:nvSpPr>
        <p:spPr>
          <a:xfrm>
            <a:off x="41148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18"/>
          <p:cNvSpPr txBox="1"/>
          <p:nvPr/>
        </p:nvSpPr>
        <p:spPr>
          <a:xfrm>
            <a:off x="27432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TextShape 19"/>
          <p:cNvSpPr txBox="1"/>
          <p:nvPr/>
        </p:nvSpPr>
        <p:spPr>
          <a:xfrm>
            <a:off x="53949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Shape 20"/>
          <p:cNvSpPr txBox="1"/>
          <p:nvPr/>
        </p:nvSpPr>
        <p:spPr>
          <a:xfrm>
            <a:off x="67665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Shape 21"/>
          <p:cNvSpPr txBox="1"/>
          <p:nvPr/>
        </p:nvSpPr>
        <p:spPr>
          <a:xfrm>
            <a:off x="146304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22"/>
          <p:cNvSpPr txBox="1"/>
          <p:nvPr/>
        </p:nvSpPr>
        <p:spPr>
          <a:xfrm>
            <a:off x="26517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Shape 23"/>
          <p:cNvSpPr txBox="1"/>
          <p:nvPr/>
        </p:nvSpPr>
        <p:spPr>
          <a:xfrm>
            <a:off x="40233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Shape 24"/>
          <p:cNvSpPr txBox="1"/>
          <p:nvPr/>
        </p:nvSpPr>
        <p:spPr>
          <a:xfrm>
            <a:off x="53949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Shape 25"/>
          <p:cNvSpPr txBox="1"/>
          <p:nvPr/>
        </p:nvSpPr>
        <p:spPr>
          <a:xfrm>
            <a:off x="5394960" y="3147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Shape 26"/>
          <p:cNvSpPr txBox="1"/>
          <p:nvPr/>
        </p:nvSpPr>
        <p:spPr>
          <a:xfrm>
            <a:off x="67665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TextShape 27"/>
          <p:cNvSpPr txBox="1"/>
          <p:nvPr/>
        </p:nvSpPr>
        <p:spPr>
          <a:xfrm>
            <a:off x="1371600" y="4335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Shape 28"/>
          <p:cNvSpPr txBox="1"/>
          <p:nvPr/>
        </p:nvSpPr>
        <p:spPr>
          <a:xfrm>
            <a:off x="26517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29"/>
          <p:cNvSpPr txBox="1"/>
          <p:nvPr/>
        </p:nvSpPr>
        <p:spPr>
          <a:xfrm>
            <a:off x="67665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30"/>
          <p:cNvSpPr txBox="1"/>
          <p:nvPr/>
        </p:nvSpPr>
        <p:spPr>
          <a:xfrm>
            <a:off x="53949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Shape 31"/>
          <p:cNvSpPr txBox="1"/>
          <p:nvPr/>
        </p:nvSpPr>
        <p:spPr>
          <a:xfrm>
            <a:off x="5394960" y="4427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TextShape 32"/>
          <p:cNvSpPr txBox="1"/>
          <p:nvPr/>
        </p:nvSpPr>
        <p:spPr>
          <a:xfrm>
            <a:off x="40233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Shape 33"/>
          <p:cNvSpPr txBox="1"/>
          <p:nvPr/>
        </p:nvSpPr>
        <p:spPr>
          <a:xfrm>
            <a:off x="137160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Shape 34"/>
          <p:cNvSpPr txBox="1"/>
          <p:nvPr/>
        </p:nvSpPr>
        <p:spPr>
          <a:xfrm>
            <a:off x="26517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35"/>
          <p:cNvSpPr txBox="1"/>
          <p:nvPr/>
        </p:nvSpPr>
        <p:spPr>
          <a:xfrm>
            <a:off x="40233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Shape 36"/>
          <p:cNvSpPr txBox="1"/>
          <p:nvPr/>
        </p:nvSpPr>
        <p:spPr>
          <a:xfrm>
            <a:off x="5394960" y="5669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Shape 37"/>
          <p:cNvSpPr txBox="1"/>
          <p:nvPr/>
        </p:nvSpPr>
        <p:spPr>
          <a:xfrm>
            <a:off x="67665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38"/>
          <p:cNvSpPr txBox="1"/>
          <p:nvPr/>
        </p:nvSpPr>
        <p:spPr>
          <a:xfrm>
            <a:off x="13716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Shape 39"/>
          <p:cNvSpPr txBox="1"/>
          <p:nvPr/>
        </p:nvSpPr>
        <p:spPr>
          <a:xfrm>
            <a:off x="310896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40"/>
          <p:cNvSpPr txBox="1"/>
          <p:nvPr/>
        </p:nvSpPr>
        <p:spPr>
          <a:xfrm>
            <a:off x="448056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Shape 41"/>
          <p:cNvSpPr txBox="1"/>
          <p:nvPr/>
        </p:nvSpPr>
        <p:spPr>
          <a:xfrm>
            <a:off x="5852160" y="5407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Shape 42"/>
          <p:cNvSpPr txBox="1"/>
          <p:nvPr/>
        </p:nvSpPr>
        <p:spPr>
          <a:xfrm>
            <a:off x="731520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Shape 43"/>
          <p:cNvSpPr txBox="1"/>
          <p:nvPr/>
        </p:nvSpPr>
        <p:spPr>
          <a:xfrm>
            <a:off x="182880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44"/>
          <p:cNvSpPr txBox="1"/>
          <p:nvPr/>
        </p:nvSpPr>
        <p:spPr>
          <a:xfrm>
            <a:off x="31089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TextShape 45"/>
          <p:cNvSpPr txBox="1"/>
          <p:nvPr/>
        </p:nvSpPr>
        <p:spPr>
          <a:xfrm>
            <a:off x="44805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46"/>
          <p:cNvSpPr txBox="1"/>
          <p:nvPr/>
        </p:nvSpPr>
        <p:spPr>
          <a:xfrm>
            <a:off x="58521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8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Shape 47"/>
          <p:cNvSpPr txBox="1"/>
          <p:nvPr/>
        </p:nvSpPr>
        <p:spPr>
          <a:xfrm>
            <a:off x="731520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9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Shape 48"/>
          <p:cNvSpPr txBox="1"/>
          <p:nvPr/>
        </p:nvSpPr>
        <p:spPr>
          <a:xfrm>
            <a:off x="182880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Shape 49"/>
          <p:cNvSpPr txBox="1"/>
          <p:nvPr/>
        </p:nvSpPr>
        <p:spPr>
          <a:xfrm>
            <a:off x="31089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TextShape 50"/>
          <p:cNvSpPr txBox="1"/>
          <p:nvPr/>
        </p:nvSpPr>
        <p:spPr>
          <a:xfrm>
            <a:off x="44805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TextShape 51"/>
          <p:cNvSpPr txBox="1"/>
          <p:nvPr/>
        </p:nvSpPr>
        <p:spPr>
          <a:xfrm>
            <a:off x="58521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Shape 52"/>
          <p:cNvSpPr txBox="1"/>
          <p:nvPr/>
        </p:nvSpPr>
        <p:spPr>
          <a:xfrm>
            <a:off x="731520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Shape 53"/>
          <p:cNvSpPr txBox="1"/>
          <p:nvPr/>
        </p:nvSpPr>
        <p:spPr>
          <a:xfrm>
            <a:off x="1828800" y="410688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15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Shape 54"/>
          <p:cNvSpPr txBox="1"/>
          <p:nvPr/>
        </p:nvSpPr>
        <p:spPr>
          <a:xfrm>
            <a:off x="3108960" y="410688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16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Shape 55"/>
          <p:cNvSpPr txBox="1"/>
          <p:nvPr/>
        </p:nvSpPr>
        <p:spPr>
          <a:xfrm>
            <a:off x="4480560" y="4023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17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Shape 56"/>
          <p:cNvSpPr txBox="1"/>
          <p:nvPr/>
        </p:nvSpPr>
        <p:spPr>
          <a:xfrm>
            <a:off x="7315200" y="40532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19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57"/>
          <p:cNvSpPr txBox="1"/>
          <p:nvPr/>
        </p:nvSpPr>
        <p:spPr>
          <a:xfrm>
            <a:off x="5852160" y="40532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18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TextShape 58"/>
          <p:cNvSpPr txBox="1"/>
          <p:nvPr/>
        </p:nvSpPr>
        <p:spPr>
          <a:xfrm>
            <a:off x="731520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Shape 59"/>
          <p:cNvSpPr txBox="1"/>
          <p:nvPr/>
        </p:nvSpPr>
        <p:spPr>
          <a:xfrm>
            <a:off x="58521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TextShape 60"/>
          <p:cNvSpPr txBox="1"/>
          <p:nvPr/>
        </p:nvSpPr>
        <p:spPr>
          <a:xfrm>
            <a:off x="44805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61"/>
          <p:cNvSpPr txBox="1"/>
          <p:nvPr/>
        </p:nvSpPr>
        <p:spPr>
          <a:xfrm>
            <a:off x="31089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Shape 62"/>
          <p:cNvSpPr txBox="1"/>
          <p:nvPr/>
        </p:nvSpPr>
        <p:spPr>
          <a:xfrm>
            <a:off x="182880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TextShape 63"/>
          <p:cNvSpPr txBox="1"/>
          <p:nvPr/>
        </p:nvSpPr>
        <p:spPr>
          <a:xfrm>
            <a:off x="2560320" y="6766560"/>
            <a:ext cx="393192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Qu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ee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ns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:  [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]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1188720" y="54864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2"/>
          <p:cNvSpPr/>
          <p:nvPr/>
        </p:nvSpPr>
        <p:spPr>
          <a:xfrm>
            <a:off x="24688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3"/>
          <p:cNvSpPr/>
          <p:nvPr/>
        </p:nvSpPr>
        <p:spPr>
          <a:xfrm>
            <a:off x="37490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4"/>
          <p:cNvSpPr/>
          <p:nvPr/>
        </p:nvSpPr>
        <p:spPr>
          <a:xfrm>
            <a:off x="51206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5"/>
          <p:cNvSpPr/>
          <p:nvPr/>
        </p:nvSpPr>
        <p:spPr>
          <a:xfrm>
            <a:off x="64922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6"/>
          <p:cNvSpPr/>
          <p:nvPr/>
        </p:nvSpPr>
        <p:spPr>
          <a:xfrm>
            <a:off x="79552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7"/>
          <p:cNvSpPr/>
          <p:nvPr/>
        </p:nvSpPr>
        <p:spPr>
          <a:xfrm flipH="1">
            <a:off x="1188720" y="1737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8"/>
          <p:cNvSpPr/>
          <p:nvPr/>
        </p:nvSpPr>
        <p:spPr>
          <a:xfrm flipH="1">
            <a:off x="1188720" y="28346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9"/>
          <p:cNvSpPr/>
          <p:nvPr/>
        </p:nvSpPr>
        <p:spPr>
          <a:xfrm flipH="1">
            <a:off x="1188720" y="4023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10"/>
          <p:cNvSpPr/>
          <p:nvPr/>
        </p:nvSpPr>
        <p:spPr>
          <a:xfrm flipH="1">
            <a:off x="1188720" y="530352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TextShape 11"/>
          <p:cNvSpPr txBox="1"/>
          <p:nvPr/>
        </p:nvSpPr>
        <p:spPr>
          <a:xfrm>
            <a:off x="182880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Shape 12"/>
          <p:cNvSpPr txBox="1"/>
          <p:nvPr/>
        </p:nvSpPr>
        <p:spPr>
          <a:xfrm>
            <a:off x="27432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TextShape 13"/>
          <p:cNvSpPr txBox="1"/>
          <p:nvPr/>
        </p:nvSpPr>
        <p:spPr>
          <a:xfrm>
            <a:off x="41148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Shape 14"/>
          <p:cNvSpPr txBox="1"/>
          <p:nvPr/>
        </p:nvSpPr>
        <p:spPr>
          <a:xfrm>
            <a:off x="54864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15"/>
          <p:cNvSpPr txBox="1"/>
          <p:nvPr/>
        </p:nvSpPr>
        <p:spPr>
          <a:xfrm>
            <a:off x="676656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TextShape 16"/>
          <p:cNvSpPr txBox="1"/>
          <p:nvPr/>
        </p:nvSpPr>
        <p:spPr>
          <a:xfrm>
            <a:off x="137160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TextShape 17"/>
          <p:cNvSpPr txBox="1"/>
          <p:nvPr/>
        </p:nvSpPr>
        <p:spPr>
          <a:xfrm>
            <a:off x="41148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TextShape 18"/>
          <p:cNvSpPr txBox="1"/>
          <p:nvPr/>
        </p:nvSpPr>
        <p:spPr>
          <a:xfrm>
            <a:off x="27432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19"/>
          <p:cNvSpPr txBox="1"/>
          <p:nvPr/>
        </p:nvSpPr>
        <p:spPr>
          <a:xfrm>
            <a:off x="53949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20"/>
          <p:cNvSpPr txBox="1"/>
          <p:nvPr/>
        </p:nvSpPr>
        <p:spPr>
          <a:xfrm>
            <a:off x="67665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TextShape 21"/>
          <p:cNvSpPr txBox="1"/>
          <p:nvPr/>
        </p:nvSpPr>
        <p:spPr>
          <a:xfrm>
            <a:off x="146304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TextShape 22"/>
          <p:cNvSpPr txBox="1"/>
          <p:nvPr/>
        </p:nvSpPr>
        <p:spPr>
          <a:xfrm>
            <a:off x="26517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TextShape 23"/>
          <p:cNvSpPr txBox="1"/>
          <p:nvPr/>
        </p:nvSpPr>
        <p:spPr>
          <a:xfrm>
            <a:off x="40233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TextShape 24"/>
          <p:cNvSpPr txBox="1"/>
          <p:nvPr/>
        </p:nvSpPr>
        <p:spPr>
          <a:xfrm>
            <a:off x="53949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TextShape 25"/>
          <p:cNvSpPr txBox="1"/>
          <p:nvPr/>
        </p:nvSpPr>
        <p:spPr>
          <a:xfrm>
            <a:off x="5394960" y="3147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TextShape 26"/>
          <p:cNvSpPr txBox="1"/>
          <p:nvPr/>
        </p:nvSpPr>
        <p:spPr>
          <a:xfrm>
            <a:off x="67665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TextShape 27"/>
          <p:cNvSpPr txBox="1"/>
          <p:nvPr/>
        </p:nvSpPr>
        <p:spPr>
          <a:xfrm>
            <a:off x="1371600" y="4335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TextShape 28"/>
          <p:cNvSpPr txBox="1"/>
          <p:nvPr/>
        </p:nvSpPr>
        <p:spPr>
          <a:xfrm>
            <a:off x="26517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TextShape 29"/>
          <p:cNvSpPr txBox="1"/>
          <p:nvPr/>
        </p:nvSpPr>
        <p:spPr>
          <a:xfrm>
            <a:off x="67665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TextShape 30"/>
          <p:cNvSpPr txBox="1"/>
          <p:nvPr/>
        </p:nvSpPr>
        <p:spPr>
          <a:xfrm>
            <a:off x="53949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TextShape 31"/>
          <p:cNvSpPr txBox="1"/>
          <p:nvPr/>
        </p:nvSpPr>
        <p:spPr>
          <a:xfrm>
            <a:off x="40233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TextShape 32"/>
          <p:cNvSpPr txBox="1"/>
          <p:nvPr/>
        </p:nvSpPr>
        <p:spPr>
          <a:xfrm>
            <a:off x="137160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TextShape 33"/>
          <p:cNvSpPr txBox="1"/>
          <p:nvPr/>
        </p:nvSpPr>
        <p:spPr>
          <a:xfrm>
            <a:off x="26517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TextShape 34"/>
          <p:cNvSpPr txBox="1"/>
          <p:nvPr/>
        </p:nvSpPr>
        <p:spPr>
          <a:xfrm>
            <a:off x="40233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TextShape 35"/>
          <p:cNvSpPr txBox="1"/>
          <p:nvPr/>
        </p:nvSpPr>
        <p:spPr>
          <a:xfrm>
            <a:off x="5394960" y="5669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TextShape 36"/>
          <p:cNvSpPr txBox="1"/>
          <p:nvPr/>
        </p:nvSpPr>
        <p:spPr>
          <a:xfrm>
            <a:off x="67665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TextShape 37"/>
          <p:cNvSpPr txBox="1"/>
          <p:nvPr/>
        </p:nvSpPr>
        <p:spPr>
          <a:xfrm>
            <a:off x="13716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TextShape 38"/>
          <p:cNvSpPr txBox="1"/>
          <p:nvPr/>
        </p:nvSpPr>
        <p:spPr>
          <a:xfrm>
            <a:off x="310896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TextShape 39"/>
          <p:cNvSpPr txBox="1"/>
          <p:nvPr/>
        </p:nvSpPr>
        <p:spPr>
          <a:xfrm>
            <a:off x="448056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TextShape 40"/>
          <p:cNvSpPr txBox="1"/>
          <p:nvPr/>
        </p:nvSpPr>
        <p:spPr>
          <a:xfrm>
            <a:off x="5852160" y="5407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TextShape 41"/>
          <p:cNvSpPr txBox="1"/>
          <p:nvPr/>
        </p:nvSpPr>
        <p:spPr>
          <a:xfrm>
            <a:off x="731520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TextShape 42"/>
          <p:cNvSpPr txBox="1"/>
          <p:nvPr/>
        </p:nvSpPr>
        <p:spPr>
          <a:xfrm>
            <a:off x="182880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TextShape 43"/>
          <p:cNvSpPr txBox="1"/>
          <p:nvPr/>
        </p:nvSpPr>
        <p:spPr>
          <a:xfrm>
            <a:off x="31089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TextShape 44"/>
          <p:cNvSpPr txBox="1"/>
          <p:nvPr/>
        </p:nvSpPr>
        <p:spPr>
          <a:xfrm>
            <a:off x="44805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TextShape 45"/>
          <p:cNvSpPr txBox="1"/>
          <p:nvPr/>
        </p:nvSpPr>
        <p:spPr>
          <a:xfrm>
            <a:off x="58521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8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TextShape 46"/>
          <p:cNvSpPr txBox="1"/>
          <p:nvPr/>
        </p:nvSpPr>
        <p:spPr>
          <a:xfrm>
            <a:off x="731520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9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TextShape 47"/>
          <p:cNvSpPr txBox="1"/>
          <p:nvPr/>
        </p:nvSpPr>
        <p:spPr>
          <a:xfrm>
            <a:off x="182880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TextShape 48"/>
          <p:cNvSpPr txBox="1"/>
          <p:nvPr/>
        </p:nvSpPr>
        <p:spPr>
          <a:xfrm>
            <a:off x="31089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TextShape 49"/>
          <p:cNvSpPr txBox="1"/>
          <p:nvPr/>
        </p:nvSpPr>
        <p:spPr>
          <a:xfrm>
            <a:off x="44805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TextShape 50"/>
          <p:cNvSpPr txBox="1"/>
          <p:nvPr/>
        </p:nvSpPr>
        <p:spPr>
          <a:xfrm>
            <a:off x="58521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TextShape 51"/>
          <p:cNvSpPr txBox="1"/>
          <p:nvPr/>
        </p:nvSpPr>
        <p:spPr>
          <a:xfrm>
            <a:off x="731520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TextShape 52"/>
          <p:cNvSpPr txBox="1"/>
          <p:nvPr/>
        </p:nvSpPr>
        <p:spPr>
          <a:xfrm>
            <a:off x="1828800" y="410688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15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TextShape 53"/>
          <p:cNvSpPr txBox="1"/>
          <p:nvPr/>
        </p:nvSpPr>
        <p:spPr>
          <a:xfrm>
            <a:off x="3108960" y="410688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16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TextShape 54"/>
          <p:cNvSpPr txBox="1"/>
          <p:nvPr/>
        </p:nvSpPr>
        <p:spPr>
          <a:xfrm>
            <a:off x="4480560" y="4023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17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TextShape 55"/>
          <p:cNvSpPr txBox="1"/>
          <p:nvPr/>
        </p:nvSpPr>
        <p:spPr>
          <a:xfrm>
            <a:off x="7315200" y="40532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19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TextShape 56"/>
          <p:cNvSpPr txBox="1"/>
          <p:nvPr/>
        </p:nvSpPr>
        <p:spPr>
          <a:xfrm>
            <a:off x="5852160" y="40532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18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TextShape 57"/>
          <p:cNvSpPr txBox="1"/>
          <p:nvPr/>
        </p:nvSpPr>
        <p:spPr>
          <a:xfrm>
            <a:off x="731520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TextShape 58"/>
          <p:cNvSpPr txBox="1"/>
          <p:nvPr/>
        </p:nvSpPr>
        <p:spPr>
          <a:xfrm>
            <a:off x="58521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TextShape 59"/>
          <p:cNvSpPr txBox="1"/>
          <p:nvPr/>
        </p:nvSpPr>
        <p:spPr>
          <a:xfrm>
            <a:off x="44805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TextShape 60"/>
          <p:cNvSpPr txBox="1"/>
          <p:nvPr/>
        </p:nvSpPr>
        <p:spPr>
          <a:xfrm>
            <a:off x="31089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TextShape 61"/>
          <p:cNvSpPr txBox="1"/>
          <p:nvPr/>
        </p:nvSpPr>
        <p:spPr>
          <a:xfrm>
            <a:off x="182880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TextShape 62"/>
          <p:cNvSpPr txBox="1"/>
          <p:nvPr/>
        </p:nvSpPr>
        <p:spPr>
          <a:xfrm>
            <a:off x="2560320" y="6766560"/>
            <a:ext cx="393192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Queens:  [ 0 ]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1188720" y="54864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2"/>
          <p:cNvSpPr/>
          <p:nvPr/>
        </p:nvSpPr>
        <p:spPr>
          <a:xfrm>
            <a:off x="24688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3"/>
          <p:cNvSpPr/>
          <p:nvPr/>
        </p:nvSpPr>
        <p:spPr>
          <a:xfrm>
            <a:off x="37490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4"/>
          <p:cNvSpPr/>
          <p:nvPr/>
        </p:nvSpPr>
        <p:spPr>
          <a:xfrm>
            <a:off x="51206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5"/>
          <p:cNvSpPr/>
          <p:nvPr/>
        </p:nvSpPr>
        <p:spPr>
          <a:xfrm>
            <a:off x="64922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6"/>
          <p:cNvSpPr/>
          <p:nvPr/>
        </p:nvSpPr>
        <p:spPr>
          <a:xfrm>
            <a:off x="79552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7"/>
          <p:cNvSpPr/>
          <p:nvPr/>
        </p:nvSpPr>
        <p:spPr>
          <a:xfrm flipH="1">
            <a:off x="1188720" y="1737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8"/>
          <p:cNvSpPr/>
          <p:nvPr/>
        </p:nvSpPr>
        <p:spPr>
          <a:xfrm flipH="1">
            <a:off x="1188720" y="28346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9"/>
          <p:cNvSpPr/>
          <p:nvPr/>
        </p:nvSpPr>
        <p:spPr>
          <a:xfrm flipH="1">
            <a:off x="1188720" y="4023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10"/>
          <p:cNvSpPr/>
          <p:nvPr/>
        </p:nvSpPr>
        <p:spPr>
          <a:xfrm flipH="1">
            <a:off x="1188720" y="530352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TextShape 11"/>
          <p:cNvSpPr txBox="1"/>
          <p:nvPr/>
        </p:nvSpPr>
        <p:spPr>
          <a:xfrm>
            <a:off x="182880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TextShape 12"/>
          <p:cNvSpPr txBox="1"/>
          <p:nvPr/>
        </p:nvSpPr>
        <p:spPr>
          <a:xfrm>
            <a:off x="27432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TextShape 13"/>
          <p:cNvSpPr txBox="1"/>
          <p:nvPr/>
        </p:nvSpPr>
        <p:spPr>
          <a:xfrm>
            <a:off x="41148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TextShape 14"/>
          <p:cNvSpPr txBox="1"/>
          <p:nvPr/>
        </p:nvSpPr>
        <p:spPr>
          <a:xfrm>
            <a:off x="54864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TextShape 15"/>
          <p:cNvSpPr txBox="1"/>
          <p:nvPr/>
        </p:nvSpPr>
        <p:spPr>
          <a:xfrm>
            <a:off x="676656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TextShape 16"/>
          <p:cNvSpPr txBox="1"/>
          <p:nvPr/>
        </p:nvSpPr>
        <p:spPr>
          <a:xfrm>
            <a:off x="137160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TextShape 17"/>
          <p:cNvSpPr txBox="1"/>
          <p:nvPr/>
        </p:nvSpPr>
        <p:spPr>
          <a:xfrm>
            <a:off x="41148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TextShape 18"/>
          <p:cNvSpPr txBox="1"/>
          <p:nvPr/>
        </p:nvSpPr>
        <p:spPr>
          <a:xfrm>
            <a:off x="27432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TextShape 19"/>
          <p:cNvSpPr txBox="1"/>
          <p:nvPr/>
        </p:nvSpPr>
        <p:spPr>
          <a:xfrm>
            <a:off x="53949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TextShape 20"/>
          <p:cNvSpPr txBox="1"/>
          <p:nvPr/>
        </p:nvSpPr>
        <p:spPr>
          <a:xfrm>
            <a:off x="67665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TextShape 21"/>
          <p:cNvSpPr txBox="1"/>
          <p:nvPr/>
        </p:nvSpPr>
        <p:spPr>
          <a:xfrm>
            <a:off x="146304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TextShape 22"/>
          <p:cNvSpPr txBox="1"/>
          <p:nvPr/>
        </p:nvSpPr>
        <p:spPr>
          <a:xfrm>
            <a:off x="26517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TextShape 23"/>
          <p:cNvSpPr txBox="1"/>
          <p:nvPr/>
        </p:nvSpPr>
        <p:spPr>
          <a:xfrm>
            <a:off x="40233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TextShape 24"/>
          <p:cNvSpPr txBox="1"/>
          <p:nvPr/>
        </p:nvSpPr>
        <p:spPr>
          <a:xfrm>
            <a:off x="53949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TextShape 25"/>
          <p:cNvSpPr txBox="1"/>
          <p:nvPr/>
        </p:nvSpPr>
        <p:spPr>
          <a:xfrm>
            <a:off x="67665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TextShape 26"/>
          <p:cNvSpPr txBox="1"/>
          <p:nvPr/>
        </p:nvSpPr>
        <p:spPr>
          <a:xfrm>
            <a:off x="1371600" y="4335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TextShape 27"/>
          <p:cNvSpPr txBox="1"/>
          <p:nvPr/>
        </p:nvSpPr>
        <p:spPr>
          <a:xfrm>
            <a:off x="26517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TextShape 28"/>
          <p:cNvSpPr txBox="1"/>
          <p:nvPr/>
        </p:nvSpPr>
        <p:spPr>
          <a:xfrm>
            <a:off x="67665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TextShape 29"/>
          <p:cNvSpPr txBox="1"/>
          <p:nvPr/>
        </p:nvSpPr>
        <p:spPr>
          <a:xfrm>
            <a:off x="53949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TextShape 30"/>
          <p:cNvSpPr txBox="1"/>
          <p:nvPr/>
        </p:nvSpPr>
        <p:spPr>
          <a:xfrm>
            <a:off x="40233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TextShape 31"/>
          <p:cNvSpPr txBox="1"/>
          <p:nvPr/>
        </p:nvSpPr>
        <p:spPr>
          <a:xfrm>
            <a:off x="137160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TextShape 32"/>
          <p:cNvSpPr txBox="1"/>
          <p:nvPr/>
        </p:nvSpPr>
        <p:spPr>
          <a:xfrm>
            <a:off x="26517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TextShape 33"/>
          <p:cNvSpPr txBox="1"/>
          <p:nvPr/>
        </p:nvSpPr>
        <p:spPr>
          <a:xfrm>
            <a:off x="40233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TextShape 34"/>
          <p:cNvSpPr txBox="1"/>
          <p:nvPr/>
        </p:nvSpPr>
        <p:spPr>
          <a:xfrm>
            <a:off x="5394960" y="5669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TextShape 35"/>
          <p:cNvSpPr txBox="1"/>
          <p:nvPr/>
        </p:nvSpPr>
        <p:spPr>
          <a:xfrm>
            <a:off x="67665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TextShape 36"/>
          <p:cNvSpPr txBox="1"/>
          <p:nvPr/>
        </p:nvSpPr>
        <p:spPr>
          <a:xfrm>
            <a:off x="13716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TextShape 37"/>
          <p:cNvSpPr txBox="1"/>
          <p:nvPr/>
        </p:nvSpPr>
        <p:spPr>
          <a:xfrm>
            <a:off x="310896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TextShape 38"/>
          <p:cNvSpPr txBox="1"/>
          <p:nvPr/>
        </p:nvSpPr>
        <p:spPr>
          <a:xfrm>
            <a:off x="448056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TextShape 39"/>
          <p:cNvSpPr txBox="1"/>
          <p:nvPr/>
        </p:nvSpPr>
        <p:spPr>
          <a:xfrm>
            <a:off x="5852160" y="5407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TextShape 40"/>
          <p:cNvSpPr txBox="1"/>
          <p:nvPr/>
        </p:nvSpPr>
        <p:spPr>
          <a:xfrm>
            <a:off x="731520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TextShape 41"/>
          <p:cNvSpPr txBox="1"/>
          <p:nvPr/>
        </p:nvSpPr>
        <p:spPr>
          <a:xfrm>
            <a:off x="182880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TextShape 42"/>
          <p:cNvSpPr txBox="1"/>
          <p:nvPr/>
        </p:nvSpPr>
        <p:spPr>
          <a:xfrm>
            <a:off x="31089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TextShape 43"/>
          <p:cNvSpPr txBox="1"/>
          <p:nvPr/>
        </p:nvSpPr>
        <p:spPr>
          <a:xfrm>
            <a:off x="44805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TextShape 44"/>
          <p:cNvSpPr txBox="1"/>
          <p:nvPr/>
        </p:nvSpPr>
        <p:spPr>
          <a:xfrm>
            <a:off x="58521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8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TextShape 45"/>
          <p:cNvSpPr txBox="1"/>
          <p:nvPr/>
        </p:nvSpPr>
        <p:spPr>
          <a:xfrm>
            <a:off x="731520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9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TextShape 46"/>
          <p:cNvSpPr txBox="1"/>
          <p:nvPr/>
        </p:nvSpPr>
        <p:spPr>
          <a:xfrm>
            <a:off x="182880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TextShape 47"/>
          <p:cNvSpPr txBox="1"/>
          <p:nvPr/>
        </p:nvSpPr>
        <p:spPr>
          <a:xfrm>
            <a:off x="31089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TextShape 48"/>
          <p:cNvSpPr txBox="1"/>
          <p:nvPr/>
        </p:nvSpPr>
        <p:spPr>
          <a:xfrm>
            <a:off x="44805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TextShape 49"/>
          <p:cNvSpPr txBox="1"/>
          <p:nvPr/>
        </p:nvSpPr>
        <p:spPr>
          <a:xfrm>
            <a:off x="58521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TextShape 50"/>
          <p:cNvSpPr txBox="1"/>
          <p:nvPr/>
        </p:nvSpPr>
        <p:spPr>
          <a:xfrm>
            <a:off x="731520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TextShape 51"/>
          <p:cNvSpPr txBox="1"/>
          <p:nvPr/>
        </p:nvSpPr>
        <p:spPr>
          <a:xfrm>
            <a:off x="1828800" y="410688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15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TextShape 52"/>
          <p:cNvSpPr txBox="1"/>
          <p:nvPr/>
        </p:nvSpPr>
        <p:spPr>
          <a:xfrm>
            <a:off x="3108960" y="410688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16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Shape 53"/>
          <p:cNvSpPr txBox="1"/>
          <p:nvPr/>
        </p:nvSpPr>
        <p:spPr>
          <a:xfrm>
            <a:off x="4480560" y="4023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17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TextShape 54"/>
          <p:cNvSpPr txBox="1"/>
          <p:nvPr/>
        </p:nvSpPr>
        <p:spPr>
          <a:xfrm>
            <a:off x="7315200" y="40532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19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TextShape 55"/>
          <p:cNvSpPr txBox="1"/>
          <p:nvPr/>
        </p:nvSpPr>
        <p:spPr>
          <a:xfrm>
            <a:off x="5852160" y="40532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18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TextShape 56"/>
          <p:cNvSpPr txBox="1"/>
          <p:nvPr/>
        </p:nvSpPr>
        <p:spPr>
          <a:xfrm>
            <a:off x="731520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TextShape 57"/>
          <p:cNvSpPr txBox="1"/>
          <p:nvPr/>
        </p:nvSpPr>
        <p:spPr>
          <a:xfrm>
            <a:off x="58521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TextShape 58"/>
          <p:cNvSpPr txBox="1"/>
          <p:nvPr/>
        </p:nvSpPr>
        <p:spPr>
          <a:xfrm>
            <a:off x="44805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TextShape 59"/>
          <p:cNvSpPr txBox="1"/>
          <p:nvPr/>
        </p:nvSpPr>
        <p:spPr>
          <a:xfrm>
            <a:off x="31089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TextShape 60"/>
          <p:cNvSpPr txBox="1"/>
          <p:nvPr/>
        </p:nvSpPr>
        <p:spPr>
          <a:xfrm>
            <a:off x="182880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TextShape 61"/>
          <p:cNvSpPr txBox="1"/>
          <p:nvPr/>
        </p:nvSpPr>
        <p:spPr>
          <a:xfrm>
            <a:off x="2560320" y="6766560"/>
            <a:ext cx="393192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Queens:  [ 0, 11 ]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1"/>
          <p:cNvSpPr txBox="1"/>
          <p:nvPr/>
        </p:nvSpPr>
        <p:spPr>
          <a:xfrm>
            <a:off x="1371600" y="59436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53" name="TextShape 12"/>
          <p:cNvSpPr txBox="1"/>
          <p:nvPr/>
        </p:nvSpPr>
        <p:spPr>
          <a:xfrm>
            <a:off x="2651760" y="3383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54" name="TextShape 13"/>
          <p:cNvSpPr txBox="1"/>
          <p:nvPr/>
        </p:nvSpPr>
        <p:spPr>
          <a:xfrm>
            <a:off x="3931920" y="11350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55" name="TextShape 14"/>
          <p:cNvSpPr txBox="1"/>
          <p:nvPr/>
        </p:nvSpPr>
        <p:spPr>
          <a:xfrm>
            <a:off x="5394960" y="46634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56" name="TextShape 15"/>
          <p:cNvSpPr txBox="1"/>
          <p:nvPr/>
        </p:nvSpPr>
        <p:spPr>
          <a:xfrm>
            <a:off x="6766560" y="232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1188720" y="54864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2"/>
          <p:cNvSpPr/>
          <p:nvPr/>
        </p:nvSpPr>
        <p:spPr>
          <a:xfrm>
            <a:off x="24688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3"/>
          <p:cNvSpPr/>
          <p:nvPr/>
        </p:nvSpPr>
        <p:spPr>
          <a:xfrm>
            <a:off x="37490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Line 4"/>
          <p:cNvSpPr/>
          <p:nvPr/>
        </p:nvSpPr>
        <p:spPr>
          <a:xfrm>
            <a:off x="51206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5"/>
          <p:cNvSpPr/>
          <p:nvPr/>
        </p:nvSpPr>
        <p:spPr>
          <a:xfrm>
            <a:off x="649224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6"/>
          <p:cNvSpPr/>
          <p:nvPr/>
        </p:nvSpPr>
        <p:spPr>
          <a:xfrm>
            <a:off x="7955280" y="54864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7"/>
          <p:cNvSpPr/>
          <p:nvPr/>
        </p:nvSpPr>
        <p:spPr>
          <a:xfrm flipH="1">
            <a:off x="1188720" y="1737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8"/>
          <p:cNvSpPr/>
          <p:nvPr/>
        </p:nvSpPr>
        <p:spPr>
          <a:xfrm flipH="1">
            <a:off x="1188720" y="28346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9"/>
          <p:cNvSpPr/>
          <p:nvPr/>
        </p:nvSpPr>
        <p:spPr>
          <a:xfrm flipH="1">
            <a:off x="1188720" y="40233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Line 10"/>
          <p:cNvSpPr/>
          <p:nvPr/>
        </p:nvSpPr>
        <p:spPr>
          <a:xfrm flipH="1">
            <a:off x="1188720" y="530352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TextShape 11"/>
          <p:cNvSpPr txBox="1"/>
          <p:nvPr/>
        </p:nvSpPr>
        <p:spPr>
          <a:xfrm>
            <a:off x="182880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TextShape 12"/>
          <p:cNvSpPr txBox="1"/>
          <p:nvPr/>
        </p:nvSpPr>
        <p:spPr>
          <a:xfrm>
            <a:off x="27432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TextShape 13"/>
          <p:cNvSpPr txBox="1"/>
          <p:nvPr/>
        </p:nvSpPr>
        <p:spPr>
          <a:xfrm>
            <a:off x="41148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TextShape 14"/>
          <p:cNvSpPr txBox="1"/>
          <p:nvPr/>
        </p:nvSpPr>
        <p:spPr>
          <a:xfrm>
            <a:off x="54864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TextShape 15"/>
          <p:cNvSpPr txBox="1"/>
          <p:nvPr/>
        </p:nvSpPr>
        <p:spPr>
          <a:xfrm>
            <a:off x="676656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TextShape 16"/>
          <p:cNvSpPr txBox="1"/>
          <p:nvPr/>
        </p:nvSpPr>
        <p:spPr>
          <a:xfrm>
            <a:off x="137160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TextShape 17"/>
          <p:cNvSpPr txBox="1"/>
          <p:nvPr/>
        </p:nvSpPr>
        <p:spPr>
          <a:xfrm>
            <a:off x="41148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TextShape 18"/>
          <p:cNvSpPr txBox="1"/>
          <p:nvPr/>
        </p:nvSpPr>
        <p:spPr>
          <a:xfrm>
            <a:off x="2743200" y="2049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TextShape 19"/>
          <p:cNvSpPr txBox="1"/>
          <p:nvPr/>
        </p:nvSpPr>
        <p:spPr>
          <a:xfrm>
            <a:off x="53949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20"/>
          <p:cNvSpPr txBox="1"/>
          <p:nvPr/>
        </p:nvSpPr>
        <p:spPr>
          <a:xfrm>
            <a:off x="6766560" y="20116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TextShape 21"/>
          <p:cNvSpPr txBox="1"/>
          <p:nvPr/>
        </p:nvSpPr>
        <p:spPr>
          <a:xfrm>
            <a:off x="146304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TextShape 22"/>
          <p:cNvSpPr txBox="1"/>
          <p:nvPr/>
        </p:nvSpPr>
        <p:spPr>
          <a:xfrm>
            <a:off x="26517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TextShape 23"/>
          <p:cNvSpPr txBox="1"/>
          <p:nvPr/>
        </p:nvSpPr>
        <p:spPr>
          <a:xfrm>
            <a:off x="40233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TextShape 24"/>
          <p:cNvSpPr txBox="1"/>
          <p:nvPr/>
        </p:nvSpPr>
        <p:spPr>
          <a:xfrm>
            <a:off x="53949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TextShape 25"/>
          <p:cNvSpPr txBox="1"/>
          <p:nvPr/>
        </p:nvSpPr>
        <p:spPr>
          <a:xfrm>
            <a:off x="6766560" y="31467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TextShape 26"/>
          <p:cNvSpPr txBox="1"/>
          <p:nvPr/>
        </p:nvSpPr>
        <p:spPr>
          <a:xfrm>
            <a:off x="1371600" y="4335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TextShape 27"/>
          <p:cNvSpPr txBox="1"/>
          <p:nvPr/>
        </p:nvSpPr>
        <p:spPr>
          <a:xfrm>
            <a:off x="26517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TextShape 28"/>
          <p:cNvSpPr txBox="1"/>
          <p:nvPr/>
        </p:nvSpPr>
        <p:spPr>
          <a:xfrm>
            <a:off x="67665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TextShape 29"/>
          <p:cNvSpPr txBox="1"/>
          <p:nvPr/>
        </p:nvSpPr>
        <p:spPr>
          <a:xfrm>
            <a:off x="5394960" y="44269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TextShape 30"/>
          <p:cNvSpPr txBox="1"/>
          <p:nvPr/>
        </p:nvSpPr>
        <p:spPr>
          <a:xfrm>
            <a:off x="4023360" y="43891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TextShape 31"/>
          <p:cNvSpPr txBox="1"/>
          <p:nvPr/>
        </p:nvSpPr>
        <p:spPr>
          <a:xfrm>
            <a:off x="137160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TextShape 32"/>
          <p:cNvSpPr txBox="1"/>
          <p:nvPr/>
        </p:nvSpPr>
        <p:spPr>
          <a:xfrm>
            <a:off x="26517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TextShape 33"/>
          <p:cNvSpPr txBox="1"/>
          <p:nvPr/>
        </p:nvSpPr>
        <p:spPr>
          <a:xfrm>
            <a:off x="40233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TextShape 34"/>
          <p:cNvSpPr txBox="1"/>
          <p:nvPr/>
        </p:nvSpPr>
        <p:spPr>
          <a:xfrm>
            <a:off x="5394960" y="5669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TextShape 35"/>
          <p:cNvSpPr txBox="1"/>
          <p:nvPr/>
        </p:nvSpPr>
        <p:spPr>
          <a:xfrm>
            <a:off x="6766560" y="5615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TextShape 36"/>
          <p:cNvSpPr txBox="1"/>
          <p:nvPr/>
        </p:nvSpPr>
        <p:spPr>
          <a:xfrm>
            <a:off x="1371600" y="9144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0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TextShape 37"/>
          <p:cNvSpPr txBox="1"/>
          <p:nvPr/>
        </p:nvSpPr>
        <p:spPr>
          <a:xfrm>
            <a:off x="310896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TextShape 38"/>
          <p:cNvSpPr txBox="1"/>
          <p:nvPr/>
        </p:nvSpPr>
        <p:spPr>
          <a:xfrm>
            <a:off x="448056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TextShape 39"/>
          <p:cNvSpPr txBox="1"/>
          <p:nvPr/>
        </p:nvSpPr>
        <p:spPr>
          <a:xfrm>
            <a:off x="5852160" y="5407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TextShape 40"/>
          <p:cNvSpPr txBox="1"/>
          <p:nvPr/>
        </p:nvSpPr>
        <p:spPr>
          <a:xfrm>
            <a:off x="7315200" y="548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TextShape 41"/>
          <p:cNvSpPr txBox="1"/>
          <p:nvPr/>
        </p:nvSpPr>
        <p:spPr>
          <a:xfrm>
            <a:off x="182880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TextShape 42"/>
          <p:cNvSpPr txBox="1"/>
          <p:nvPr/>
        </p:nvSpPr>
        <p:spPr>
          <a:xfrm>
            <a:off x="31089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TextShape 43"/>
          <p:cNvSpPr txBox="1"/>
          <p:nvPr/>
        </p:nvSpPr>
        <p:spPr>
          <a:xfrm>
            <a:off x="44805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44"/>
          <p:cNvSpPr txBox="1"/>
          <p:nvPr/>
        </p:nvSpPr>
        <p:spPr>
          <a:xfrm>
            <a:off x="585216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8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TextShape 45"/>
          <p:cNvSpPr txBox="1"/>
          <p:nvPr/>
        </p:nvSpPr>
        <p:spPr>
          <a:xfrm>
            <a:off x="7315200" y="1737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9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TextShape 46"/>
          <p:cNvSpPr txBox="1"/>
          <p:nvPr/>
        </p:nvSpPr>
        <p:spPr>
          <a:xfrm>
            <a:off x="182880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TextShape 47"/>
          <p:cNvSpPr txBox="1"/>
          <p:nvPr/>
        </p:nvSpPr>
        <p:spPr>
          <a:xfrm>
            <a:off x="31089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TextShape 48"/>
          <p:cNvSpPr txBox="1"/>
          <p:nvPr/>
        </p:nvSpPr>
        <p:spPr>
          <a:xfrm>
            <a:off x="44805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TextShape 49"/>
          <p:cNvSpPr txBox="1"/>
          <p:nvPr/>
        </p:nvSpPr>
        <p:spPr>
          <a:xfrm>
            <a:off x="585216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TextShape 50"/>
          <p:cNvSpPr txBox="1"/>
          <p:nvPr/>
        </p:nvSpPr>
        <p:spPr>
          <a:xfrm>
            <a:off x="7315200" y="28346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TextShape 51"/>
          <p:cNvSpPr txBox="1"/>
          <p:nvPr/>
        </p:nvSpPr>
        <p:spPr>
          <a:xfrm>
            <a:off x="1828800" y="410688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15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TextShape 52"/>
          <p:cNvSpPr txBox="1"/>
          <p:nvPr/>
        </p:nvSpPr>
        <p:spPr>
          <a:xfrm>
            <a:off x="3108960" y="410688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16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Shape 53"/>
          <p:cNvSpPr txBox="1"/>
          <p:nvPr/>
        </p:nvSpPr>
        <p:spPr>
          <a:xfrm>
            <a:off x="4480560" y="402336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17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TextShape 54"/>
          <p:cNvSpPr txBox="1"/>
          <p:nvPr/>
        </p:nvSpPr>
        <p:spPr>
          <a:xfrm>
            <a:off x="7315200" y="40532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19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TextShape 55"/>
          <p:cNvSpPr txBox="1"/>
          <p:nvPr/>
        </p:nvSpPr>
        <p:spPr>
          <a:xfrm>
            <a:off x="5852160" y="405324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18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TextShape 56"/>
          <p:cNvSpPr txBox="1"/>
          <p:nvPr/>
        </p:nvSpPr>
        <p:spPr>
          <a:xfrm>
            <a:off x="731520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24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TextShape 57"/>
          <p:cNvSpPr txBox="1"/>
          <p:nvPr/>
        </p:nvSpPr>
        <p:spPr>
          <a:xfrm>
            <a:off x="58521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23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TextShape 58"/>
          <p:cNvSpPr txBox="1"/>
          <p:nvPr/>
        </p:nvSpPr>
        <p:spPr>
          <a:xfrm>
            <a:off x="44805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22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TextShape 59"/>
          <p:cNvSpPr txBox="1"/>
          <p:nvPr/>
        </p:nvSpPr>
        <p:spPr>
          <a:xfrm>
            <a:off x="310896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TextShape 60"/>
          <p:cNvSpPr txBox="1"/>
          <p:nvPr/>
        </p:nvSpPr>
        <p:spPr>
          <a:xfrm>
            <a:off x="1828800" y="5303520"/>
            <a:ext cx="8229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20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TextShape 61"/>
          <p:cNvSpPr txBox="1"/>
          <p:nvPr/>
        </p:nvSpPr>
        <p:spPr>
          <a:xfrm>
            <a:off x="2560320" y="6766560"/>
            <a:ext cx="393192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Queens:  [ 11 ]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11"/>
          <p:cNvSpPr txBox="1"/>
          <p:nvPr/>
        </p:nvSpPr>
        <p:spPr>
          <a:xfrm>
            <a:off x="1371600" y="59436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68" name="TextShape 12"/>
          <p:cNvSpPr txBox="1"/>
          <p:nvPr/>
        </p:nvSpPr>
        <p:spPr>
          <a:xfrm>
            <a:off x="2651760" y="3383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69" name="TextShape 13"/>
          <p:cNvSpPr txBox="1"/>
          <p:nvPr/>
        </p:nvSpPr>
        <p:spPr>
          <a:xfrm>
            <a:off x="3931920" y="11350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70" name="TextShape 14"/>
          <p:cNvSpPr txBox="1"/>
          <p:nvPr/>
        </p:nvSpPr>
        <p:spPr>
          <a:xfrm>
            <a:off x="5303520" y="46634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71" name="TextShape 15"/>
          <p:cNvSpPr txBox="1"/>
          <p:nvPr/>
        </p:nvSpPr>
        <p:spPr>
          <a:xfrm>
            <a:off x="6766560" y="223236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latin typeface="Arial"/>
              </a:rPr>
              <a:t>Q</a:t>
            </a:r>
            <a:endParaRPr b="1" lang="en-US" sz="3600" spc="-1" strike="noStrike">
              <a:latin typeface="Arial"/>
            </a:endParaRPr>
          </a:p>
        </p:txBody>
      </p:sp>
      <p:sp>
        <p:nvSpPr>
          <p:cNvPr id="72" name="Line 16"/>
          <p:cNvSpPr/>
          <p:nvPr/>
        </p:nvSpPr>
        <p:spPr>
          <a:xfrm flipV="1">
            <a:off x="1737360" y="1371600"/>
            <a:ext cx="0" cy="3840480"/>
          </a:xfrm>
          <a:prstGeom prst="line">
            <a:avLst/>
          </a:prstGeom>
          <a:ln w="54720">
            <a:solidFill>
              <a:srgbClr val="a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17"/>
          <p:cNvSpPr/>
          <p:nvPr/>
        </p:nvSpPr>
        <p:spPr>
          <a:xfrm flipV="1">
            <a:off x="3017520" y="1188720"/>
            <a:ext cx="4389120" cy="4023360"/>
          </a:xfrm>
          <a:prstGeom prst="line">
            <a:avLst/>
          </a:prstGeom>
          <a:ln w="54720">
            <a:solidFill>
              <a:srgbClr val="a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18"/>
          <p:cNvSpPr/>
          <p:nvPr/>
        </p:nvSpPr>
        <p:spPr>
          <a:xfrm>
            <a:off x="3003840" y="6400800"/>
            <a:ext cx="4402800" cy="0"/>
          </a:xfrm>
          <a:prstGeom prst="line">
            <a:avLst/>
          </a:prstGeom>
          <a:ln w="54720">
            <a:solidFill>
              <a:srgbClr val="a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137160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3"/>
          <p:cNvSpPr/>
          <p:nvPr/>
        </p:nvSpPr>
        <p:spPr>
          <a:xfrm>
            <a:off x="137160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4"/>
          <p:cNvSpPr/>
          <p:nvPr/>
        </p:nvSpPr>
        <p:spPr>
          <a:xfrm>
            <a:off x="137160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5"/>
          <p:cNvSpPr/>
          <p:nvPr/>
        </p:nvSpPr>
        <p:spPr>
          <a:xfrm>
            <a:off x="1371600" y="1005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6"/>
          <p:cNvSpPr/>
          <p:nvPr/>
        </p:nvSpPr>
        <p:spPr>
          <a:xfrm>
            <a:off x="256032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7"/>
          <p:cNvSpPr/>
          <p:nvPr/>
        </p:nvSpPr>
        <p:spPr>
          <a:xfrm>
            <a:off x="402336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8"/>
          <p:cNvSpPr/>
          <p:nvPr/>
        </p:nvSpPr>
        <p:spPr>
          <a:xfrm>
            <a:off x="530352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9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0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1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2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3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4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5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6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7"/>
          <p:cNvSpPr/>
          <p:nvPr/>
        </p:nvSpPr>
        <p:spPr>
          <a:xfrm>
            <a:off x="6675120" y="58521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137160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137160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>
            <a:off x="137160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>
            <a:off x="1371600" y="1005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>
            <a:off x="256032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>
            <a:off x="402336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8"/>
          <p:cNvSpPr/>
          <p:nvPr/>
        </p:nvSpPr>
        <p:spPr>
          <a:xfrm>
            <a:off x="530352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9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0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1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2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3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4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5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6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7"/>
          <p:cNvSpPr/>
          <p:nvPr/>
        </p:nvSpPr>
        <p:spPr>
          <a:xfrm>
            <a:off x="6675120" y="58521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28"/>
          <p:cNvSpPr txBox="1"/>
          <p:nvPr/>
        </p:nvSpPr>
        <p:spPr>
          <a:xfrm>
            <a:off x="3931920" y="466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a65d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151" name="CustomShape 29"/>
          <p:cNvSpPr/>
          <p:nvPr/>
        </p:nvSpPr>
        <p:spPr>
          <a:xfrm>
            <a:off x="53949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0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1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2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3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4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5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6"/>
          <p:cNvSpPr/>
          <p:nvPr/>
        </p:nvSpPr>
        <p:spPr>
          <a:xfrm>
            <a:off x="6766560" y="219456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7"/>
          <p:cNvSpPr/>
          <p:nvPr/>
        </p:nvSpPr>
        <p:spPr>
          <a:xfrm>
            <a:off x="3931920" y="219456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8"/>
          <p:cNvSpPr/>
          <p:nvPr/>
        </p:nvSpPr>
        <p:spPr>
          <a:xfrm>
            <a:off x="3931920" y="1097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>
            <a:off x="137160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3"/>
          <p:cNvSpPr/>
          <p:nvPr/>
        </p:nvSpPr>
        <p:spPr>
          <a:xfrm>
            <a:off x="137160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4"/>
          <p:cNvSpPr/>
          <p:nvPr/>
        </p:nvSpPr>
        <p:spPr>
          <a:xfrm>
            <a:off x="137160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5"/>
          <p:cNvSpPr/>
          <p:nvPr/>
        </p:nvSpPr>
        <p:spPr>
          <a:xfrm>
            <a:off x="1371600" y="1005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6"/>
          <p:cNvSpPr/>
          <p:nvPr/>
        </p:nvSpPr>
        <p:spPr>
          <a:xfrm>
            <a:off x="256032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7"/>
          <p:cNvSpPr/>
          <p:nvPr/>
        </p:nvSpPr>
        <p:spPr>
          <a:xfrm>
            <a:off x="402336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8"/>
          <p:cNvSpPr/>
          <p:nvPr/>
        </p:nvSpPr>
        <p:spPr>
          <a:xfrm>
            <a:off x="530352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9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0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1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2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3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4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5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6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7"/>
          <p:cNvSpPr/>
          <p:nvPr/>
        </p:nvSpPr>
        <p:spPr>
          <a:xfrm>
            <a:off x="6675120" y="58521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Shape 28"/>
          <p:cNvSpPr txBox="1"/>
          <p:nvPr/>
        </p:nvSpPr>
        <p:spPr>
          <a:xfrm>
            <a:off x="3931920" y="466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a65d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189" name="CustomShape 29"/>
          <p:cNvSpPr/>
          <p:nvPr/>
        </p:nvSpPr>
        <p:spPr>
          <a:xfrm>
            <a:off x="53949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0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1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2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3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4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5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6"/>
          <p:cNvSpPr/>
          <p:nvPr/>
        </p:nvSpPr>
        <p:spPr>
          <a:xfrm>
            <a:off x="6766560" y="219456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Shape 37"/>
          <p:cNvSpPr txBox="1"/>
          <p:nvPr/>
        </p:nvSpPr>
        <p:spPr>
          <a:xfrm>
            <a:off x="2651760" y="11887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7fff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7fff"/>
              </a:solidFill>
              <a:latin typeface="Arial"/>
            </a:endParaRPr>
          </a:p>
        </p:txBody>
      </p:sp>
      <p:sp>
        <p:nvSpPr>
          <p:cNvPr id="198" name="CustomShape 38"/>
          <p:cNvSpPr/>
          <p:nvPr/>
        </p:nvSpPr>
        <p:spPr>
          <a:xfrm>
            <a:off x="2560320" y="219456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9"/>
          <p:cNvSpPr/>
          <p:nvPr/>
        </p:nvSpPr>
        <p:spPr>
          <a:xfrm>
            <a:off x="4023360" y="210312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0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1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2"/>
          <p:cNvSpPr/>
          <p:nvPr/>
        </p:nvSpPr>
        <p:spPr>
          <a:xfrm>
            <a:off x="530352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3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4"/>
          <p:cNvSpPr/>
          <p:nvPr/>
        </p:nvSpPr>
        <p:spPr>
          <a:xfrm>
            <a:off x="4023360" y="210312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5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97280" y="822960"/>
            <a:ext cx="6766560" cy="6035040"/>
          </a:xfrm>
          <a:prstGeom prst="rect">
            <a:avLst/>
          </a:prstGeom>
          <a:noFill/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"/>
          <p:cNvSpPr/>
          <p:nvPr/>
        </p:nvSpPr>
        <p:spPr>
          <a:xfrm>
            <a:off x="23774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3"/>
          <p:cNvSpPr/>
          <p:nvPr/>
        </p:nvSpPr>
        <p:spPr>
          <a:xfrm>
            <a:off x="36576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4"/>
          <p:cNvSpPr/>
          <p:nvPr/>
        </p:nvSpPr>
        <p:spPr>
          <a:xfrm>
            <a:off x="50292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5"/>
          <p:cNvSpPr/>
          <p:nvPr/>
        </p:nvSpPr>
        <p:spPr>
          <a:xfrm>
            <a:off x="640080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6"/>
          <p:cNvSpPr/>
          <p:nvPr/>
        </p:nvSpPr>
        <p:spPr>
          <a:xfrm>
            <a:off x="7863840" y="822960"/>
            <a:ext cx="0" cy="603504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7"/>
          <p:cNvSpPr/>
          <p:nvPr/>
        </p:nvSpPr>
        <p:spPr>
          <a:xfrm flipH="1">
            <a:off x="1097280" y="2011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8"/>
          <p:cNvSpPr/>
          <p:nvPr/>
        </p:nvSpPr>
        <p:spPr>
          <a:xfrm flipH="1">
            <a:off x="1097280" y="310896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9"/>
          <p:cNvSpPr/>
          <p:nvPr/>
        </p:nvSpPr>
        <p:spPr>
          <a:xfrm flipH="1">
            <a:off x="1097280" y="429768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10"/>
          <p:cNvSpPr/>
          <p:nvPr/>
        </p:nvSpPr>
        <p:spPr>
          <a:xfrm flipH="1">
            <a:off x="1097280" y="5577840"/>
            <a:ext cx="6766560" cy="0"/>
          </a:xfrm>
          <a:prstGeom prst="line">
            <a:avLst/>
          </a:prstGeom>
          <a:ln w="91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11"/>
          <p:cNvSpPr txBox="1"/>
          <p:nvPr/>
        </p:nvSpPr>
        <p:spPr>
          <a:xfrm>
            <a:off x="1371600" y="59443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a80000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a80000"/>
              </a:solidFill>
              <a:latin typeface="Arial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137160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3"/>
          <p:cNvSpPr/>
          <p:nvPr/>
        </p:nvSpPr>
        <p:spPr>
          <a:xfrm>
            <a:off x="137160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4"/>
          <p:cNvSpPr/>
          <p:nvPr/>
        </p:nvSpPr>
        <p:spPr>
          <a:xfrm>
            <a:off x="137160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5"/>
          <p:cNvSpPr/>
          <p:nvPr/>
        </p:nvSpPr>
        <p:spPr>
          <a:xfrm>
            <a:off x="1371600" y="1005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6"/>
          <p:cNvSpPr/>
          <p:nvPr/>
        </p:nvSpPr>
        <p:spPr>
          <a:xfrm>
            <a:off x="2560320" y="44805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7"/>
          <p:cNvSpPr/>
          <p:nvPr/>
        </p:nvSpPr>
        <p:spPr>
          <a:xfrm>
            <a:off x="4023360" y="329184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8"/>
          <p:cNvSpPr/>
          <p:nvPr/>
        </p:nvSpPr>
        <p:spPr>
          <a:xfrm>
            <a:off x="5303520" y="21031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9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0"/>
          <p:cNvSpPr/>
          <p:nvPr/>
        </p:nvSpPr>
        <p:spPr>
          <a:xfrm>
            <a:off x="6858000" y="109728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1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2"/>
          <p:cNvSpPr/>
          <p:nvPr/>
        </p:nvSpPr>
        <p:spPr>
          <a:xfrm>
            <a:off x="25603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3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4"/>
          <p:cNvSpPr/>
          <p:nvPr/>
        </p:nvSpPr>
        <p:spPr>
          <a:xfrm>
            <a:off x="393192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5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6"/>
          <p:cNvSpPr/>
          <p:nvPr/>
        </p:nvSpPr>
        <p:spPr>
          <a:xfrm>
            <a:off x="5394960" y="576072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7"/>
          <p:cNvSpPr/>
          <p:nvPr/>
        </p:nvSpPr>
        <p:spPr>
          <a:xfrm>
            <a:off x="6675120" y="5852160"/>
            <a:ext cx="822960" cy="822960"/>
          </a:xfrm>
          <a:prstGeom prst="rect">
            <a:avLst/>
          </a:prstGeom>
          <a:solidFill>
            <a:srgbClr val="a8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28"/>
          <p:cNvSpPr txBox="1"/>
          <p:nvPr/>
        </p:nvSpPr>
        <p:spPr>
          <a:xfrm>
            <a:off x="3931920" y="466380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a65d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a65d"/>
              </a:solidFill>
              <a:latin typeface="Arial"/>
            </a:endParaRPr>
          </a:p>
        </p:txBody>
      </p:sp>
      <p:sp>
        <p:nvSpPr>
          <p:cNvPr id="234" name="CustomShape 29"/>
          <p:cNvSpPr/>
          <p:nvPr/>
        </p:nvSpPr>
        <p:spPr>
          <a:xfrm>
            <a:off x="53949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0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1"/>
          <p:cNvSpPr/>
          <p:nvPr/>
        </p:nvSpPr>
        <p:spPr>
          <a:xfrm>
            <a:off x="6766560" y="457200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2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3"/>
          <p:cNvSpPr/>
          <p:nvPr/>
        </p:nvSpPr>
        <p:spPr>
          <a:xfrm>
            <a:off x="5394960" y="338328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4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5"/>
          <p:cNvSpPr/>
          <p:nvPr/>
        </p:nvSpPr>
        <p:spPr>
          <a:xfrm>
            <a:off x="2651760" y="3291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6"/>
          <p:cNvSpPr/>
          <p:nvPr/>
        </p:nvSpPr>
        <p:spPr>
          <a:xfrm>
            <a:off x="6766560" y="219456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37"/>
          <p:cNvSpPr txBox="1"/>
          <p:nvPr/>
        </p:nvSpPr>
        <p:spPr>
          <a:xfrm>
            <a:off x="2651760" y="11887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007fff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007fff"/>
              </a:solidFill>
              <a:latin typeface="Arial"/>
            </a:endParaRPr>
          </a:p>
        </p:txBody>
      </p:sp>
      <p:sp>
        <p:nvSpPr>
          <p:cNvPr id="243" name="CustomShape 38"/>
          <p:cNvSpPr/>
          <p:nvPr/>
        </p:nvSpPr>
        <p:spPr>
          <a:xfrm>
            <a:off x="2560320" y="219456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9"/>
          <p:cNvSpPr/>
          <p:nvPr/>
        </p:nvSpPr>
        <p:spPr>
          <a:xfrm>
            <a:off x="4023360" y="210312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0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1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2"/>
          <p:cNvSpPr/>
          <p:nvPr/>
        </p:nvSpPr>
        <p:spPr>
          <a:xfrm>
            <a:off x="530352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3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7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44"/>
          <p:cNvSpPr txBox="1"/>
          <p:nvPr/>
        </p:nvSpPr>
        <p:spPr>
          <a:xfrm>
            <a:off x="6766560" y="33832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3600" spc="-1" strike="noStrike">
                <a:solidFill>
                  <a:srgbClr val="f79448"/>
                </a:solidFill>
                <a:latin typeface="Arial"/>
              </a:rPr>
              <a:t>Q</a:t>
            </a:r>
            <a:endParaRPr b="1" lang="en-US" sz="3600" spc="-1" strike="noStrike">
              <a:solidFill>
                <a:srgbClr val="f79448"/>
              </a:solidFill>
              <a:latin typeface="Arial"/>
            </a:endParaRPr>
          </a:p>
        </p:txBody>
      </p:sp>
      <p:sp>
        <p:nvSpPr>
          <p:cNvPr id="250" name="CustomShape 45"/>
          <p:cNvSpPr/>
          <p:nvPr/>
        </p:nvSpPr>
        <p:spPr>
          <a:xfrm>
            <a:off x="4023360" y="210312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6"/>
          <p:cNvSpPr/>
          <p:nvPr/>
        </p:nvSpPr>
        <p:spPr>
          <a:xfrm>
            <a:off x="4023360" y="1005840"/>
            <a:ext cx="822960" cy="822960"/>
          </a:xfrm>
          <a:prstGeom prst="rect">
            <a:avLst/>
          </a:prstGeom>
          <a:solidFill>
            <a:srgbClr val="00a65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Application>LibreOffice/5.4.2.2$Linux_X86_64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2018-01-16T14:33:47Z</dcterms:created>
  <dc:creator/>
  <dc:description/>
  <dc:language>en-US</dc:language>
  <cp:lastModifiedBy/>
  <dcterms:modified xsi:type="dcterms:W3CDTF">2018-01-16T20:48:22Z</dcterms:modified>
  <cp:revision>4</cp:revision>
  <dc:subject/>
  <dc:title/>
</cp:coreProperties>
</file>