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5D44368-08E1-49A4-ABAA-5B042C5F9A48}" type="datetimeFigureOut">
              <a:rPr lang="en-IL" smtClean="0"/>
              <a:t>28/07/2024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6BBC139-C0B2-47F2-BB6F-832329ABBE4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467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4368-08E1-49A4-ABAA-5B042C5F9A48}" type="datetimeFigureOut">
              <a:rPr lang="en-IL" smtClean="0"/>
              <a:t>28/07/2024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C139-C0B2-47F2-BB6F-832329ABBE4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7775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4368-08E1-49A4-ABAA-5B042C5F9A48}" type="datetimeFigureOut">
              <a:rPr lang="en-IL" smtClean="0"/>
              <a:t>28/07/2024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C139-C0B2-47F2-BB6F-832329ABBE4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41603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4368-08E1-49A4-ABAA-5B042C5F9A48}" type="datetimeFigureOut">
              <a:rPr lang="en-IL" smtClean="0"/>
              <a:t>28/07/2024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C139-C0B2-47F2-BB6F-832329ABBE4E}" type="slidenum">
              <a:rPr lang="en-IL" smtClean="0"/>
              <a:t>‹#›</a:t>
            </a:fld>
            <a:endParaRPr lang="en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446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4368-08E1-49A4-ABAA-5B042C5F9A48}" type="datetimeFigureOut">
              <a:rPr lang="en-IL" smtClean="0"/>
              <a:t>28/07/2024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C139-C0B2-47F2-BB6F-832329ABBE4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534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4368-08E1-49A4-ABAA-5B042C5F9A48}" type="datetimeFigureOut">
              <a:rPr lang="en-IL" smtClean="0"/>
              <a:t>28/07/2024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C139-C0B2-47F2-BB6F-832329ABBE4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93605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4368-08E1-49A4-ABAA-5B042C5F9A48}" type="datetimeFigureOut">
              <a:rPr lang="en-IL" smtClean="0"/>
              <a:t>28/07/2024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C139-C0B2-47F2-BB6F-832329ABBE4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34697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4368-08E1-49A4-ABAA-5B042C5F9A48}" type="datetimeFigureOut">
              <a:rPr lang="en-IL" smtClean="0"/>
              <a:t>28/07/2024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C139-C0B2-47F2-BB6F-832329ABBE4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2494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4368-08E1-49A4-ABAA-5B042C5F9A48}" type="datetimeFigureOut">
              <a:rPr lang="en-IL" smtClean="0"/>
              <a:t>28/07/2024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C139-C0B2-47F2-BB6F-832329ABBE4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341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4368-08E1-49A4-ABAA-5B042C5F9A48}" type="datetimeFigureOut">
              <a:rPr lang="en-IL" smtClean="0"/>
              <a:t>28/07/2024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C139-C0B2-47F2-BB6F-832329ABBE4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600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4368-08E1-49A4-ABAA-5B042C5F9A48}" type="datetimeFigureOut">
              <a:rPr lang="en-IL" smtClean="0"/>
              <a:t>28/07/2024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C139-C0B2-47F2-BB6F-832329ABBE4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5564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4368-08E1-49A4-ABAA-5B042C5F9A48}" type="datetimeFigureOut">
              <a:rPr lang="en-IL" smtClean="0"/>
              <a:t>28/07/2024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C139-C0B2-47F2-BB6F-832329ABBE4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4527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4368-08E1-49A4-ABAA-5B042C5F9A48}" type="datetimeFigureOut">
              <a:rPr lang="en-IL" smtClean="0"/>
              <a:t>28/07/2024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C139-C0B2-47F2-BB6F-832329ABBE4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261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4368-08E1-49A4-ABAA-5B042C5F9A48}" type="datetimeFigureOut">
              <a:rPr lang="en-IL" smtClean="0"/>
              <a:t>28/07/2024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C139-C0B2-47F2-BB6F-832329ABBE4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7090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4368-08E1-49A4-ABAA-5B042C5F9A48}" type="datetimeFigureOut">
              <a:rPr lang="en-IL" smtClean="0"/>
              <a:t>28/07/2024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C139-C0B2-47F2-BB6F-832329ABBE4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165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4368-08E1-49A4-ABAA-5B042C5F9A48}" type="datetimeFigureOut">
              <a:rPr lang="en-IL" smtClean="0"/>
              <a:t>28/07/2024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C139-C0B2-47F2-BB6F-832329ABBE4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9943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4368-08E1-49A4-ABAA-5B042C5F9A48}" type="datetimeFigureOut">
              <a:rPr lang="en-IL" smtClean="0"/>
              <a:t>28/07/2024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BC139-C0B2-47F2-BB6F-832329ABBE4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1761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44368-08E1-49A4-ABAA-5B042C5F9A48}" type="datetimeFigureOut">
              <a:rPr lang="en-IL" smtClean="0"/>
              <a:t>28/07/2024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BC139-C0B2-47F2-BB6F-832329ABBE4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23200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9B12-D722-2877-368F-0FFBE9ABCC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Overthewire</a:t>
            </a:r>
            <a:r>
              <a:rPr lang="en-US" dirty="0"/>
              <a:t> – Natas 6-10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59214-B72B-6FF0-182D-9805A3AE5F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Write up by Chanan shenker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2628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4DEFE-70B3-CCCC-5C70-69FECEC2F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58417"/>
            <a:ext cx="9905999" cy="1162880"/>
          </a:xfrm>
        </p:spPr>
        <p:txBody>
          <a:bodyPr/>
          <a:lstStyle/>
          <a:p>
            <a:r>
              <a:rPr lang="en-US" dirty="0"/>
              <a:t>Last we left off we solved natas5 and got the password for natas6.</a:t>
            </a:r>
          </a:p>
          <a:p>
            <a:r>
              <a:rPr lang="en-US" u="sng" dirty="0"/>
              <a:t>Natas6: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E4FB7E-72F7-A09C-4D2B-14FCE28F2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877" y="1381544"/>
            <a:ext cx="5738227" cy="1937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37A288-DF06-A582-B784-9F3A428B4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877" y="3429000"/>
            <a:ext cx="4634984" cy="30476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655811-53E8-E9AB-2075-BC9FB91D7744}"/>
              </a:ext>
            </a:extLst>
          </p:cNvPr>
          <p:cNvSpPr txBox="1"/>
          <p:nvPr/>
        </p:nvSpPr>
        <p:spPr>
          <a:xfrm>
            <a:off x="1141412" y="1421297"/>
            <a:ext cx="38281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this we get a query box (anywhere on a web page that you can submit info).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we take a look at the source code we can see that if we submit the ‘secret’ well get granted access to natas7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 let look for the secret.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232120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CADA09-DD17-518C-A20A-7E464ACE1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254" y="170933"/>
            <a:ext cx="3963941" cy="1714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47938D-D2AA-1F0C-F245-A154093A2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254" y="2168698"/>
            <a:ext cx="6315956" cy="17147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568FA7-8EB6-2580-F9DB-FAA709FE04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254" y="4166463"/>
            <a:ext cx="5925377" cy="22005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09365F-C29A-5F8E-AB55-0BD89B61B0E2}"/>
              </a:ext>
            </a:extLst>
          </p:cNvPr>
          <p:cNvSpPr txBox="1"/>
          <p:nvPr/>
        </p:nvSpPr>
        <p:spPr>
          <a:xfrm>
            <a:off x="1649896" y="490955"/>
            <a:ext cx="29022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 I looked in the inspect element and there I saw the ‘secret’ variable I was looking for.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Once submitted I go the key to the next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Onwards!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254919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47D60-F019-DDC1-6CCD-7F5AD105E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80322"/>
            <a:ext cx="9905999" cy="702435"/>
          </a:xfrm>
        </p:spPr>
        <p:txBody>
          <a:bodyPr>
            <a:normAutofit/>
          </a:bodyPr>
          <a:lstStyle/>
          <a:p>
            <a:r>
              <a:rPr lang="en-US" u="sng" dirty="0"/>
              <a:t>natas7: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8865F8-26AA-71E7-9E73-E5CDB8521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503" y="1038305"/>
            <a:ext cx="6450496" cy="17575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09DB9C-FE48-3CC4-004F-4553281D7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503" y="3025182"/>
            <a:ext cx="4610743" cy="657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6F6E19-9837-B1E0-1999-F544F4BC33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503" y="3789666"/>
            <a:ext cx="4572638" cy="590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0A3E04-8BDF-1E69-BE20-D4EDFB7CF3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503" y="4543167"/>
            <a:ext cx="6011114" cy="12765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015D96-33AF-8B54-F8B8-AD49FA976999}"/>
              </a:ext>
            </a:extLst>
          </p:cNvPr>
          <p:cNvSpPr txBox="1"/>
          <p:nvPr/>
        </p:nvSpPr>
        <p:spPr>
          <a:xfrm>
            <a:off x="1252331" y="1038305"/>
            <a:ext cx="294198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So here we get two options. Home and about.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When I click on the home link the </a:t>
            </a:r>
            <a:r>
              <a:rPr lang="en-US" sz="2200" dirty="0" err="1"/>
              <a:t>url</a:t>
            </a:r>
            <a:r>
              <a:rPr lang="en-US" sz="2200" dirty="0"/>
              <a:t> at the top changes and displays the home page, and same with the about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When we look at the source code we see that the key to natas8 is in the file ‘/</a:t>
            </a:r>
            <a:r>
              <a:rPr lang="en-US" sz="2200" dirty="0" err="1"/>
              <a:t>etc</a:t>
            </a:r>
            <a:r>
              <a:rPr lang="en-US" sz="2200" dirty="0"/>
              <a:t>/</a:t>
            </a:r>
            <a:r>
              <a:rPr lang="en-US" sz="2200" dirty="0" err="1"/>
              <a:t>natas_webpass</a:t>
            </a:r>
            <a:r>
              <a:rPr lang="en-US" sz="2200" dirty="0"/>
              <a:t>/natas8’</a:t>
            </a:r>
            <a:endParaRPr lang="en-IL" sz="2200" dirty="0"/>
          </a:p>
        </p:txBody>
      </p:sp>
    </p:spTree>
    <p:extLst>
      <p:ext uri="{BB962C8B-B14F-4D97-AF65-F5344CB8AC3E}">
        <p14:creationId xmlns:p14="http://schemas.microsoft.com/office/powerpoint/2010/main" val="232952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9A5847A-7201-070B-B842-52B47C2C7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291" y="462294"/>
            <a:ext cx="6449325" cy="69542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1903C2-673B-C93B-8668-23F812EB1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291" y="1371885"/>
            <a:ext cx="6477904" cy="18481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FA5CA0-7B21-AA02-61AE-A8D50783EC1E}"/>
              </a:ext>
            </a:extLst>
          </p:cNvPr>
          <p:cNvSpPr txBox="1"/>
          <p:nvPr/>
        </p:nvSpPr>
        <p:spPr>
          <a:xfrm>
            <a:off x="1590262" y="810005"/>
            <a:ext cx="28823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appending the file path to the </a:t>
            </a:r>
            <a:r>
              <a:rPr lang="en-US" sz="2400" dirty="0" err="1"/>
              <a:t>url</a:t>
            </a:r>
            <a:r>
              <a:rPr lang="en-US" sz="2400" dirty="0"/>
              <a:t> we find the key to the next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40EB28-9EEB-B7CF-6C13-8F731F868077}"/>
              </a:ext>
            </a:extLst>
          </p:cNvPr>
          <p:cNvSpPr txBox="1"/>
          <p:nvPr/>
        </p:nvSpPr>
        <p:spPr>
          <a:xfrm>
            <a:off x="1133063" y="3219993"/>
            <a:ext cx="33395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Natas8: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Here we get a other query box that ask us for another secret so again lets look at the source code.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20F5CF0-8E37-AC72-AB47-0B6A4BB1D6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291" y="3798695"/>
            <a:ext cx="4508682" cy="146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0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D4CEBE-1216-1427-B562-57E25514B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585" y="238774"/>
            <a:ext cx="5048955" cy="20767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633619-4B38-D9A1-53B4-C36E72230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585" y="2428928"/>
            <a:ext cx="6620799" cy="933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651784-B8E6-E743-71F5-4E93ACCA9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585" y="3538361"/>
            <a:ext cx="2600688" cy="933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BDA194-15D3-1608-5B3C-19E98215C6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459" y="3538361"/>
            <a:ext cx="4080480" cy="933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188B8A-2A0A-9625-AF0C-8127A85B1F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585" y="4670753"/>
            <a:ext cx="4096211" cy="12629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3F1544-D234-57AB-E026-A7F86BAF1D26}"/>
              </a:ext>
            </a:extLst>
          </p:cNvPr>
          <p:cNvSpPr txBox="1"/>
          <p:nvPr/>
        </p:nvSpPr>
        <p:spPr>
          <a:xfrm>
            <a:off x="1292086" y="1012954"/>
            <a:ext cx="346875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When looking at the source code we see a </a:t>
            </a:r>
            <a:r>
              <a:rPr lang="en-US" sz="2200" dirty="0" err="1"/>
              <a:t>php</a:t>
            </a:r>
            <a:r>
              <a:rPr lang="en-US" sz="2200" dirty="0"/>
              <a:t> function to encode the secret, and they give us the encoded secret.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So lets write a </a:t>
            </a:r>
            <a:r>
              <a:rPr lang="en-US" sz="2200" dirty="0" err="1"/>
              <a:t>php</a:t>
            </a:r>
            <a:r>
              <a:rPr lang="en-US" sz="2200" dirty="0"/>
              <a:t> function to do the opposite.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And as we see we get a weird string that if we try to input as the secret we get granted the key to natas9.</a:t>
            </a:r>
          </a:p>
          <a:p>
            <a:endParaRPr lang="en-IL" sz="2200" dirty="0"/>
          </a:p>
        </p:txBody>
      </p:sp>
    </p:spTree>
    <p:extLst>
      <p:ext uri="{BB962C8B-B14F-4D97-AF65-F5344CB8AC3E}">
        <p14:creationId xmlns:p14="http://schemas.microsoft.com/office/powerpoint/2010/main" val="1098197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0F018-8FD2-5A10-D301-35CE562D8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57809"/>
            <a:ext cx="9905999" cy="556592"/>
          </a:xfrm>
        </p:spPr>
        <p:txBody>
          <a:bodyPr/>
          <a:lstStyle/>
          <a:p>
            <a:r>
              <a:rPr lang="en-US" u="sng" dirty="0"/>
              <a:t>Natas9:</a:t>
            </a:r>
            <a:endParaRPr lang="en-US" dirty="0"/>
          </a:p>
          <a:p>
            <a:endParaRPr lang="en-IL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7D03E7-7109-F0F6-E998-20EF23A9C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565" y="914401"/>
            <a:ext cx="5630061" cy="1467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06ED8D-57DE-D7B6-50BD-F0288A9D8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565" y="2475336"/>
            <a:ext cx="4439270" cy="495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5BCC98-D2BB-356F-6034-2DE7999FD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565" y="3064585"/>
            <a:ext cx="4617937" cy="35739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F9E537-6620-ED46-C932-D8DC9FFC62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46" y="4160588"/>
            <a:ext cx="4616936" cy="24779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B2BC7A-036A-EE00-AE17-2DD1ECE2F250}"/>
              </a:ext>
            </a:extLst>
          </p:cNvPr>
          <p:cNvSpPr txBox="1"/>
          <p:nvPr/>
        </p:nvSpPr>
        <p:spPr>
          <a:xfrm>
            <a:off x="1141412" y="871767"/>
            <a:ext cx="446107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So here we get a query box that lets us search for words. As you see we input ‘test’ and get all words containing ‘test’.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If we look at the source code we see a nice opportunity to use command injection(using the build of the command to slip in a system command) so let try a simple ‘;</a:t>
            </a:r>
            <a:r>
              <a:rPr lang="en-US" sz="2100" dirty="0" err="1"/>
              <a:t>pwd</a:t>
            </a:r>
            <a:r>
              <a:rPr lang="en-US" sz="2100" dirty="0"/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699040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29CD60-85F4-4272-1A78-E207C24DA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279" y="856623"/>
            <a:ext cx="4782217" cy="628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207E5C-B21F-9301-9E17-33B98CA5A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279" y="1676543"/>
            <a:ext cx="2333951" cy="743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92C1AB-E2F2-0A76-1EB2-CDF530DB7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279" y="2610779"/>
            <a:ext cx="4401164" cy="390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5A3396-F7BF-0CF5-0B45-086F3A976A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226" y="3307965"/>
            <a:ext cx="4439270" cy="21597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EBA155-1733-51C1-461F-5439B11071F2}"/>
              </a:ext>
            </a:extLst>
          </p:cNvPr>
          <p:cNvSpPr txBox="1"/>
          <p:nvPr/>
        </p:nvSpPr>
        <p:spPr>
          <a:xfrm>
            <a:off x="1343609" y="856623"/>
            <a:ext cx="432940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‘;’ character in bash command tells the shell to execute the command before it and then after  first command is done to execute the command after the ‘;’.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So here wee see that the </a:t>
            </a:r>
            <a:r>
              <a:rPr lang="en-US" sz="2200" dirty="0" err="1"/>
              <a:t>pwd</a:t>
            </a:r>
            <a:r>
              <a:rPr lang="en-US" sz="2200" dirty="0"/>
              <a:t> command(shows where you are in the computer) was successful, so lets try something more interesting.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What I submitted was ‘</a:t>
            </a:r>
            <a:r>
              <a:rPr lang="en-US" sz="2200" dirty="0" err="1"/>
              <a:t>key;cat</a:t>
            </a:r>
            <a:r>
              <a:rPr lang="en-US" sz="2200" dirty="0"/>
              <a:t> /</a:t>
            </a:r>
            <a:r>
              <a:rPr lang="en-US" sz="2200" dirty="0" err="1"/>
              <a:t>etc</a:t>
            </a:r>
            <a:r>
              <a:rPr lang="en-US" sz="2200" dirty="0"/>
              <a:t>/</a:t>
            </a:r>
            <a:r>
              <a:rPr lang="en-US" sz="2200" dirty="0" err="1"/>
              <a:t>natas_webpass</a:t>
            </a:r>
            <a:r>
              <a:rPr lang="en-US" sz="2200" dirty="0"/>
              <a:t>/natas10’. The final command will search for the words that have the string key and read for us the natas10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And there you have it!</a:t>
            </a:r>
          </a:p>
        </p:txBody>
      </p:sp>
    </p:spTree>
    <p:extLst>
      <p:ext uri="{BB962C8B-B14F-4D97-AF65-F5344CB8AC3E}">
        <p14:creationId xmlns:p14="http://schemas.microsoft.com/office/powerpoint/2010/main" val="2016394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0FCC07-D595-824B-2FD3-902378F8A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76" y="319799"/>
            <a:ext cx="4419600" cy="16896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A12630-11E3-E3C8-6940-3785D8132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76" y="2092730"/>
            <a:ext cx="5080586" cy="33283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C309A8-6AB3-CD35-BAB0-40CF26032F7C}"/>
              </a:ext>
            </a:extLst>
          </p:cNvPr>
          <p:cNvSpPr txBox="1"/>
          <p:nvPr/>
        </p:nvSpPr>
        <p:spPr>
          <a:xfrm>
            <a:off x="1511559" y="503853"/>
            <a:ext cx="4584441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Natas10: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Here they are restricting us from using certain characters, if we look at the source code we can see that ‘;|&amp;’ are forbidden.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So let work around it. Let manipulate the grep command it uses.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 submitted:</a:t>
            </a:r>
          </a:p>
          <a:p>
            <a:r>
              <a:rPr lang="en-US" sz="2200" dirty="0"/>
              <a:t>‘.* /</a:t>
            </a:r>
            <a:r>
              <a:rPr lang="en-US" sz="2200" dirty="0" err="1"/>
              <a:t>etc</a:t>
            </a:r>
            <a:r>
              <a:rPr lang="en-US" sz="2200" dirty="0"/>
              <a:t>/</a:t>
            </a:r>
            <a:r>
              <a:rPr lang="en-US" sz="2200" dirty="0" err="1"/>
              <a:t>natas_webpass</a:t>
            </a:r>
            <a:r>
              <a:rPr lang="en-US" sz="2200" dirty="0"/>
              <a:t>/natas11 #’ the hashtag at the end is to turn everything else into a comment.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and as wee see with the output we find the key to natas11.</a:t>
            </a:r>
          </a:p>
          <a:p>
            <a:endParaRPr lang="en-IL" sz="2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24CB42-EFD3-F347-B64C-AC587C1A1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12" y="5668804"/>
            <a:ext cx="4401164" cy="4096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6EF74B-903F-96D9-C217-DEC0B677B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558" y="5187085"/>
            <a:ext cx="4584441" cy="14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29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925</TotalTime>
  <Words>531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Overthewire – Natas 6-10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chanashka shenker</dc:creator>
  <cp:lastModifiedBy>chanashka shenker</cp:lastModifiedBy>
  <cp:revision>7</cp:revision>
  <dcterms:created xsi:type="dcterms:W3CDTF">2024-07-28T14:55:12Z</dcterms:created>
  <dcterms:modified xsi:type="dcterms:W3CDTF">2024-07-29T06:20:33Z</dcterms:modified>
</cp:coreProperties>
</file>