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60"/>
  </p:normalViewPr>
  <p:slideViewPr>
    <p:cSldViewPr snapToGrid="0">
      <p:cViewPr varScale="1">
        <p:scale>
          <a:sx n="81" d="100"/>
          <a:sy n="81"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A473EDC-F304-486B-9F85-32E3E01495BF}" type="datetimeFigureOut">
              <a:rPr lang="en-IL" smtClean="0"/>
              <a:t>21/07/2024</a:t>
            </a:fld>
            <a:endParaRPr lang="en-IL"/>
          </a:p>
        </p:txBody>
      </p:sp>
      <p:sp>
        <p:nvSpPr>
          <p:cNvPr id="5" name="Footer Placeholder 4"/>
          <p:cNvSpPr>
            <a:spLocks noGrp="1"/>
          </p:cNvSpPr>
          <p:nvPr>
            <p:ph type="ftr" sz="quarter" idx="11"/>
          </p:nvPr>
        </p:nvSpPr>
        <p:spPr>
          <a:xfrm>
            <a:off x="1876424" y="5410201"/>
            <a:ext cx="5124886" cy="365125"/>
          </a:xfrm>
        </p:spPr>
        <p:txBody>
          <a:bodyPr/>
          <a:lstStyle/>
          <a:p>
            <a:endParaRPr lang="en-IL"/>
          </a:p>
        </p:txBody>
      </p:sp>
      <p:sp>
        <p:nvSpPr>
          <p:cNvPr id="6" name="Slide Number Placeholder 5"/>
          <p:cNvSpPr>
            <a:spLocks noGrp="1"/>
          </p:cNvSpPr>
          <p:nvPr>
            <p:ph type="sldNum" sz="quarter" idx="12"/>
          </p:nvPr>
        </p:nvSpPr>
        <p:spPr>
          <a:xfrm>
            <a:off x="9896911" y="5410199"/>
            <a:ext cx="771089" cy="365125"/>
          </a:xfrm>
        </p:spPr>
        <p:txBody>
          <a:bodyPr/>
          <a:lstStyle/>
          <a:p>
            <a:fld id="{23C263B5-6DCE-4A47-A434-1CBE83EEC226}" type="slidenum">
              <a:rPr lang="en-IL" smtClean="0"/>
              <a:t>‹#›</a:t>
            </a:fld>
            <a:endParaRPr lang="en-IL"/>
          </a:p>
        </p:txBody>
      </p:sp>
    </p:spTree>
    <p:extLst>
      <p:ext uri="{BB962C8B-B14F-4D97-AF65-F5344CB8AC3E}">
        <p14:creationId xmlns:p14="http://schemas.microsoft.com/office/powerpoint/2010/main" val="71511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473EDC-F304-486B-9F85-32E3E01495BF}" type="datetimeFigureOut">
              <a:rPr lang="en-IL" smtClean="0"/>
              <a:t>21/07/2024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C263B5-6DCE-4A47-A434-1CBE83EEC226}" type="slidenum">
              <a:rPr lang="en-IL" smtClean="0"/>
              <a:t>‹#›</a:t>
            </a:fld>
            <a:endParaRPr lang="en-IL"/>
          </a:p>
        </p:txBody>
      </p:sp>
    </p:spTree>
    <p:extLst>
      <p:ext uri="{BB962C8B-B14F-4D97-AF65-F5344CB8AC3E}">
        <p14:creationId xmlns:p14="http://schemas.microsoft.com/office/powerpoint/2010/main" val="372539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473EDC-F304-486B-9F85-32E3E01495BF}" type="datetimeFigureOut">
              <a:rPr lang="en-IL" smtClean="0"/>
              <a:t>21/07/2024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C263B5-6DCE-4A47-A434-1CBE83EEC226}" type="slidenum">
              <a:rPr lang="en-IL" smtClean="0"/>
              <a:t>‹#›</a:t>
            </a:fld>
            <a:endParaRPr lang="en-IL"/>
          </a:p>
        </p:txBody>
      </p:sp>
    </p:spTree>
    <p:extLst>
      <p:ext uri="{BB962C8B-B14F-4D97-AF65-F5344CB8AC3E}">
        <p14:creationId xmlns:p14="http://schemas.microsoft.com/office/powerpoint/2010/main" val="3992805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473EDC-F304-486B-9F85-32E3E01495BF}" type="datetimeFigureOut">
              <a:rPr lang="en-IL" smtClean="0"/>
              <a:t>21/07/2024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C263B5-6DCE-4A47-A434-1CBE83EEC226}" type="slidenum">
              <a:rPr lang="en-IL" smtClean="0"/>
              <a:t>‹#›</a:t>
            </a:fld>
            <a:endParaRPr lang="en-I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9092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473EDC-F304-486B-9F85-32E3E01495BF}" type="datetimeFigureOut">
              <a:rPr lang="en-IL" smtClean="0"/>
              <a:t>21/07/2024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C263B5-6DCE-4A47-A434-1CBE83EEC226}" type="slidenum">
              <a:rPr lang="en-IL" smtClean="0"/>
              <a:t>‹#›</a:t>
            </a:fld>
            <a:endParaRPr lang="en-IL"/>
          </a:p>
        </p:txBody>
      </p:sp>
    </p:spTree>
    <p:extLst>
      <p:ext uri="{BB962C8B-B14F-4D97-AF65-F5344CB8AC3E}">
        <p14:creationId xmlns:p14="http://schemas.microsoft.com/office/powerpoint/2010/main" val="4234612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473EDC-F304-486B-9F85-32E3E01495BF}" type="datetimeFigureOut">
              <a:rPr lang="en-IL" smtClean="0"/>
              <a:t>21/07/2024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3C263B5-6DCE-4A47-A434-1CBE83EEC226}" type="slidenum">
              <a:rPr lang="en-IL" smtClean="0"/>
              <a:t>‹#›</a:t>
            </a:fld>
            <a:endParaRPr lang="en-IL"/>
          </a:p>
        </p:txBody>
      </p:sp>
    </p:spTree>
    <p:extLst>
      <p:ext uri="{BB962C8B-B14F-4D97-AF65-F5344CB8AC3E}">
        <p14:creationId xmlns:p14="http://schemas.microsoft.com/office/powerpoint/2010/main" val="4086544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473EDC-F304-486B-9F85-32E3E01495BF}" type="datetimeFigureOut">
              <a:rPr lang="en-IL" smtClean="0"/>
              <a:t>21/07/2024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3C263B5-6DCE-4A47-A434-1CBE83EEC226}" type="slidenum">
              <a:rPr lang="en-IL" smtClean="0"/>
              <a:t>‹#›</a:t>
            </a:fld>
            <a:endParaRPr lang="en-IL"/>
          </a:p>
        </p:txBody>
      </p:sp>
    </p:spTree>
    <p:extLst>
      <p:ext uri="{BB962C8B-B14F-4D97-AF65-F5344CB8AC3E}">
        <p14:creationId xmlns:p14="http://schemas.microsoft.com/office/powerpoint/2010/main" val="85974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73EDC-F304-486B-9F85-32E3E01495BF}" type="datetimeFigureOut">
              <a:rPr lang="en-IL" smtClean="0"/>
              <a:t>21/07/2024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C263B5-6DCE-4A47-A434-1CBE83EEC226}" type="slidenum">
              <a:rPr lang="en-IL" smtClean="0"/>
              <a:t>‹#›</a:t>
            </a:fld>
            <a:endParaRPr lang="en-IL"/>
          </a:p>
        </p:txBody>
      </p:sp>
    </p:spTree>
    <p:extLst>
      <p:ext uri="{BB962C8B-B14F-4D97-AF65-F5344CB8AC3E}">
        <p14:creationId xmlns:p14="http://schemas.microsoft.com/office/powerpoint/2010/main" val="3644991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73EDC-F304-486B-9F85-32E3E01495BF}" type="datetimeFigureOut">
              <a:rPr lang="en-IL" smtClean="0"/>
              <a:t>21/07/2024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C263B5-6DCE-4A47-A434-1CBE83EEC226}" type="slidenum">
              <a:rPr lang="en-IL" smtClean="0"/>
              <a:t>‹#›</a:t>
            </a:fld>
            <a:endParaRPr lang="en-IL"/>
          </a:p>
        </p:txBody>
      </p:sp>
    </p:spTree>
    <p:extLst>
      <p:ext uri="{BB962C8B-B14F-4D97-AF65-F5344CB8AC3E}">
        <p14:creationId xmlns:p14="http://schemas.microsoft.com/office/powerpoint/2010/main" val="1091988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73EDC-F304-486B-9F85-32E3E01495BF}" type="datetimeFigureOut">
              <a:rPr lang="en-IL" smtClean="0"/>
              <a:t>21/07/2024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C263B5-6DCE-4A47-A434-1CBE83EEC226}" type="slidenum">
              <a:rPr lang="en-IL" smtClean="0"/>
              <a:t>‹#›</a:t>
            </a:fld>
            <a:endParaRPr lang="en-IL"/>
          </a:p>
        </p:txBody>
      </p:sp>
    </p:spTree>
    <p:extLst>
      <p:ext uri="{BB962C8B-B14F-4D97-AF65-F5344CB8AC3E}">
        <p14:creationId xmlns:p14="http://schemas.microsoft.com/office/powerpoint/2010/main" val="57619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73EDC-F304-486B-9F85-32E3E01495BF}" type="datetimeFigureOut">
              <a:rPr lang="en-IL" smtClean="0"/>
              <a:t>21/07/2024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C263B5-6DCE-4A47-A434-1CBE83EEC226}" type="slidenum">
              <a:rPr lang="en-IL" smtClean="0"/>
              <a:t>‹#›</a:t>
            </a:fld>
            <a:endParaRPr lang="en-IL"/>
          </a:p>
        </p:txBody>
      </p:sp>
    </p:spTree>
    <p:extLst>
      <p:ext uri="{BB962C8B-B14F-4D97-AF65-F5344CB8AC3E}">
        <p14:creationId xmlns:p14="http://schemas.microsoft.com/office/powerpoint/2010/main" val="2103226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473EDC-F304-486B-9F85-32E3E01495BF}" type="datetimeFigureOut">
              <a:rPr lang="en-IL" smtClean="0"/>
              <a:t>21/07/2024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C263B5-6DCE-4A47-A434-1CBE83EEC226}" type="slidenum">
              <a:rPr lang="en-IL" smtClean="0"/>
              <a:t>‹#›</a:t>
            </a:fld>
            <a:endParaRPr lang="en-IL"/>
          </a:p>
        </p:txBody>
      </p:sp>
    </p:spTree>
    <p:extLst>
      <p:ext uri="{BB962C8B-B14F-4D97-AF65-F5344CB8AC3E}">
        <p14:creationId xmlns:p14="http://schemas.microsoft.com/office/powerpoint/2010/main" val="140385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473EDC-F304-486B-9F85-32E3E01495BF}" type="datetimeFigureOut">
              <a:rPr lang="en-IL" smtClean="0"/>
              <a:t>21/07/2024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23C263B5-6DCE-4A47-A434-1CBE83EEC226}" type="slidenum">
              <a:rPr lang="en-IL" smtClean="0"/>
              <a:t>‹#›</a:t>
            </a:fld>
            <a:endParaRPr lang="en-IL"/>
          </a:p>
        </p:txBody>
      </p:sp>
    </p:spTree>
    <p:extLst>
      <p:ext uri="{BB962C8B-B14F-4D97-AF65-F5344CB8AC3E}">
        <p14:creationId xmlns:p14="http://schemas.microsoft.com/office/powerpoint/2010/main" val="3737241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473EDC-F304-486B-9F85-32E3E01495BF}" type="datetimeFigureOut">
              <a:rPr lang="en-IL" smtClean="0"/>
              <a:t>21/07/2024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3C263B5-6DCE-4A47-A434-1CBE83EEC226}" type="slidenum">
              <a:rPr lang="en-IL" smtClean="0"/>
              <a:t>‹#›</a:t>
            </a:fld>
            <a:endParaRPr lang="en-IL"/>
          </a:p>
        </p:txBody>
      </p:sp>
    </p:spTree>
    <p:extLst>
      <p:ext uri="{BB962C8B-B14F-4D97-AF65-F5344CB8AC3E}">
        <p14:creationId xmlns:p14="http://schemas.microsoft.com/office/powerpoint/2010/main" val="803777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73EDC-F304-486B-9F85-32E3E01495BF}" type="datetimeFigureOut">
              <a:rPr lang="en-IL" smtClean="0"/>
              <a:t>21/07/2024</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23C263B5-6DCE-4A47-A434-1CBE83EEC226}" type="slidenum">
              <a:rPr lang="en-IL" smtClean="0"/>
              <a:t>‹#›</a:t>
            </a:fld>
            <a:endParaRPr lang="en-IL"/>
          </a:p>
        </p:txBody>
      </p:sp>
    </p:spTree>
    <p:extLst>
      <p:ext uri="{BB962C8B-B14F-4D97-AF65-F5344CB8AC3E}">
        <p14:creationId xmlns:p14="http://schemas.microsoft.com/office/powerpoint/2010/main" val="58743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473EDC-F304-486B-9F85-32E3E01495BF}" type="datetimeFigureOut">
              <a:rPr lang="en-IL" smtClean="0"/>
              <a:t>21/07/2024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C263B5-6DCE-4A47-A434-1CBE83EEC226}" type="slidenum">
              <a:rPr lang="en-IL" smtClean="0"/>
              <a:t>‹#›</a:t>
            </a:fld>
            <a:endParaRPr lang="en-IL"/>
          </a:p>
        </p:txBody>
      </p:sp>
    </p:spTree>
    <p:extLst>
      <p:ext uri="{BB962C8B-B14F-4D97-AF65-F5344CB8AC3E}">
        <p14:creationId xmlns:p14="http://schemas.microsoft.com/office/powerpoint/2010/main" val="2297257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473EDC-F304-486B-9F85-32E3E01495BF}" type="datetimeFigureOut">
              <a:rPr lang="en-IL" smtClean="0"/>
              <a:t>21/07/2024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C263B5-6DCE-4A47-A434-1CBE83EEC226}" type="slidenum">
              <a:rPr lang="en-IL" smtClean="0"/>
              <a:t>‹#›</a:t>
            </a:fld>
            <a:endParaRPr lang="en-IL"/>
          </a:p>
        </p:txBody>
      </p:sp>
    </p:spTree>
    <p:extLst>
      <p:ext uri="{BB962C8B-B14F-4D97-AF65-F5344CB8AC3E}">
        <p14:creationId xmlns:p14="http://schemas.microsoft.com/office/powerpoint/2010/main" val="1505564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473EDC-F304-486B-9F85-32E3E01495BF}" type="datetimeFigureOut">
              <a:rPr lang="en-IL" smtClean="0"/>
              <a:t>21/07/2024</a:t>
            </a:fld>
            <a:endParaRPr lang="en-I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3C263B5-6DCE-4A47-A434-1CBE83EEC226}" type="slidenum">
              <a:rPr lang="en-IL" smtClean="0"/>
              <a:t>‹#›</a:t>
            </a:fld>
            <a:endParaRPr lang="en-IL"/>
          </a:p>
        </p:txBody>
      </p:sp>
    </p:spTree>
    <p:extLst>
      <p:ext uri="{BB962C8B-B14F-4D97-AF65-F5344CB8AC3E}">
        <p14:creationId xmlns:p14="http://schemas.microsoft.com/office/powerpoint/2010/main" val="279834167"/>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775B-375F-2A76-B181-3180C82C4BD9}"/>
              </a:ext>
            </a:extLst>
          </p:cNvPr>
          <p:cNvSpPr>
            <a:spLocks noGrp="1"/>
          </p:cNvSpPr>
          <p:nvPr>
            <p:ph type="ctrTitle"/>
          </p:nvPr>
        </p:nvSpPr>
        <p:spPr/>
        <p:txBody>
          <a:bodyPr/>
          <a:lstStyle/>
          <a:p>
            <a:r>
              <a:rPr lang="en-US" dirty="0"/>
              <a:t>HTB sherlocks – Unit42</a:t>
            </a:r>
            <a:endParaRPr lang="en-IL" dirty="0"/>
          </a:p>
        </p:txBody>
      </p:sp>
      <p:sp>
        <p:nvSpPr>
          <p:cNvPr id="3" name="Subtitle 2">
            <a:extLst>
              <a:ext uri="{FF2B5EF4-FFF2-40B4-BE49-F238E27FC236}">
                <a16:creationId xmlns:a16="http://schemas.microsoft.com/office/drawing/2014/main" id="{58191F76-C5FB-0FC0-7CC3-6C3E39C51FF8}"/>
              </a:ext>
            </a:extLst>
          </p:cNvPr>
          <p:cNvSpPr>
            <a:spLocks noGrp="1"/>
          </p:cNvSpPr>
          <p:nvPr>
            <p:ph type="subTitle" idx="1"/>
          </p:nvPr>
        </p:nvSpPr>
        <p:spPr/>
        <p:txBody>
          <a:bodyPr/>
          <a:lstStyle/>
          <a:p>
            <a:r>
              <a:rPr lang="en-US" dirty="0"/>
              <a:t>Write up  by Chanan shenker</a:t>
            </a:r>
            <a:endParaRPr lang="en-IL" dirty="0"/>
          </a:p>
        </p:txBody>
      </p:sp>
      <p:pic>
        <p:nvPicPr>
          <p:cNvPr id="5" name="Picture 4">
            <a:extLst>
              <a:ext uri="{FF2B5EF4-FFF2-40B4-BE49-F238E27FC236}">
                <a16:creationId xmlns:a16="http://schemas.microsoft.com/office/drawing/2014/main" id="{73F64D50-52A6-0525-1B6A-B888985EF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1414" y="3973266"/>
            <a:ext cx="3134162" cy="1762371"/>
          </a:xfrm>
          <a:prstGeom prst="rect">
            <a:avLst/>
          </a:prstGeom>
        </p:spPr>
      </p:pic>
    </p:spTree>
    <p:extLst>
      <p:ext uri="{BB962C8B-B14F-4D97-AF65-F5344CB8AC3E}">
        <p14:creationId xmlns:p14="http://schemas.microsoft.com/office/powerpoint/2010/main" val="1272140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93BAF-1A2A-EC81-D27A-781AA60563DB}"/>
              </a:ext>
            </a:extLst>
          </p:cNvPr>
          <p:cNvSpPr>
            <a:spLocks noGrp="1"/>
          </p:cNvSpPr>
          <p:nvPr>
            <p:ph idx="1"/>
          </p:nvPr>
        </p:nvSpPr>
        <p:spPr>
          <a:xfrm>
            <a:off x="1141412" y="490194"/>
            <a:ext cx="9905999" cy="1395167"/>
          </a:xfrm>
        </p:spPr>
        <p:txBody>
          <a:bodyPr/>
          <a:lstStyle/>
          <a:p>
            <a:r>
              <a:rPr lang="en-US" u="sng" dirty="0"/>
              <a:t>Question 7: Which IP address did the malicious process try to reach out to?</a:t>
            </a:r>
          </a:p>
          <a:p>
            <a:r>
              <a:rPr lang="en-US" sz="2000" dirty="0"/>
              <a:t>For this part we take a look at event id 3, which is triggered by a network connection being made. </a:t>
            </a:r>
          </a:p>
          <a:p>
            <a:endParaRPr lang="en-IL" sz="2000" dirty="0"/>
          </a:p>
        </p:txBody>
      </p:sp>
      <p:pic>
        <p:nvPicPr>
          <p:cNvPr id="5" name="Picture 4">
            <a:extLst>
              <a:ext uri="{FF2B5EF4-FFF2-40B4-BE49-F238E27FC236}">
                <a16:creationId xmlns:a16="http://schemas.microsoft.com/office/drawing/2014/main" id="{1780739B-8B82-DB06-0831-31D784365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7014" y="1621983"/>
            <a:ext cx="5925377" cy="1524213"/>
          </a:xfrm>
          <a:prstGeom prst="rect">
            <a:avLst/>
          </a:prstGeom>
        </p:spPr>
      </p:pic>
      <p:sp>
        <p:nvSpPr>
          <p:cNvPr id="6" name="TextBox 5">
            <a:extLst>
              <a:ext uri="{FF2B5EF4-FFF2-40B4-BE49-F238E27FC236}">
                <a16:creationId xmlns:a16="http://schemas.microsoft.com/office/drawing/2014/main" id="{A3B4BA90-BFF4-23A8-5700-A2DD249EFF3A}"/>
              </a:ext>
            </a:extLst>
          </p:cNvPr>
          <p:cNvSpPr txBox="1"/>
          <p:nvPr/>
        </p:nvSpPr>
        <p:spPr>
          <a:xfrm>
            <a:off x="1234911" y="2014757"/>
            <a:ext cx="3346516"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Again only one appears, so I opened it to check and look and saw 2 sets of </a:t>
            </a:r>
            <a:r>
              <a:rPr lang="en-US" sz="2000" dirty="0" err="1"/>
              <a:t>ips</a:t>
            </a:r>
            <a:r>
              <a:rPr lang="en-US" sz="2000" dirty="0"/>
              <a:t>. One internal and the other external.</a:t>
            </a:r>
          </a:p>
        </p:txBody>
      </p:sp>
      <p:pic>
        <p:nvPicPr>
          <p:cNvPr id="8" name="Picture 7">
            <a:extLst>
              <a:ext uri="{FF2B5EF4-FFF2-40B4-BE49-F238E27FC236}">
                <a16:creationId xmlns:a16="http://schemas.microsoft.com/office/drawing/2014/main" id="{254142C3-D592-2E14-F7D9-21571F897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6454" y="3341370"/>
            <a:ext cx="4261568" cy="3170106"/>
          </a:xfrm>
          <a:prstGeom prst="rect">
            <a:avLst/>
          </a:prstGeom>
        </p:spPr>
      </p:pic>
      <p:sp>
        <p:nvSpPr>
          <p:cNvPr id="9" name="TextBox 8">
            <a:extLst>
              <a:ext uri="{FF2B5EF4-FFF2-40B4-BE49-F238E27FC236}">
                <a16:creationId xmlns:a16="http://schemas.microsoft.com/office/drawing/2014/main" id="{619A5FA2-A53F-F8B6-438A-46EB26740D34}"/>
              </a:ext>
            </a:extLst>
          </p:cNvPr>
          <p:cNvSpPr txBox="1"/>
          <p:nvPr/>
        </p:nvSpPr>
        <p:spPr>
          <a:xfrm>
            <a:off x="1234911" y="3775369"/>
            <a:ext cx="4861089"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So the one trying to be contacted  has </a:t>
            </a:r>
            <a:r>
              <a:rPr lang="en-US" sz="2000" dirty="0" err="1"/>
              <a:t>ti</a:t>
            </a:r>
            <a:r>
              <a:rPr lang="en-US" sz="2000" dirty="0"/>
              <a:t> be the external.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u="sng" dirty="0"/>
              <a:t>Answer 7:</a:t>
            </a:r>
            <a:r>
              <a:rPr lang="en-US" sz="2000" dirty="0"/>
              <a:t>  93.184.216.34</a:t>
            </a:r>
            <a:endParaRPr lang="en-IL" sz="2000" u="sng" dirty="0"/>
          </a:p>
        </p:txBody>
      </p:sp>
    </p:spTree>
    <p:extLst>
      <p:ext uri="{BB962C8B-B14F-4D97-AF65-F5344CB8AC3E}">
        <p14:creationId xmlns:p14="http://schemas.microsoft.com/office/powerpoint/2010/main" val="868089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689E6D-6FA9-6F4F-9B79-29141B078527}"/>
              </a:ext>
            </a:extLst>
          </p:cNvPr>
          <p:cNvSpPr>
            <a:spLocks noGrp="1"/>
          </p:cNvSpPr>
          <p:nvPr>
            <p:ph idx="1"/>
          </p:nvPr>
        </p:nvSpPr>
        <p:spPr>
          <a:xfrm>
            <a:off x="1141412" y="518474"/>
            <a:ext cx="9905999" cy="5788058"/>
          </a:xfrm>
        </p:spPr>
        <p:txBody>
          <a:bodyPr/>
          <a:lstStyle/>
          <a:p>
            <a:r>
              <a:rPr lang="en-US" u="sng" dirty="0"/>
              <a:t>Question 8: The malicious process terminated itself after infecting the PC with a backdoored variant of </a:t>
            </a:r>
            <a:r>
              <a:rPr lang="en-US" u="sng" dirty="0" err="1"/>
              <a:t>UltraVNC</a:t>
            </a:r>
            <a:r>
              <a:rPr lang="en-US" u="sng" dirty="0"/>
              <a:t>. When did the process terminate itself?</a:t>
            </a:r>
          </a:p>
          <a:p>
            <a:r>
              <a:rPr lang="en-US" sz="2000" dirty="0"/>
              <a:t>Like the previous questions to find the answer we can look for a relevant event log id. In this case it Sysmon event id 5, which indicates a process being terminated.</a:t>
            </a:r>
            <a:endParaRPr lang="en-IL" sz="2000" dirty="0"/>
          </a:p>
        </p:txBody>
      </p:sp>
      <p:pic>
        <p:nvPicPr>
          <p:cNvPr id="5" name="Picture 4">
            <a:extLst>
              <a:ext uri="{FF2B5EF4-FFF2-40B4-BE49-F238E27FC236}">
                <a16:creationId xmlns:a16="http://schemas.microsoft.com/office/drawing/2014/main" id="{0780413D-68D1-99B0-74B4-9A74B3474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824" y="2362050"/>
            <a:ext cx="5639587" cy="1066949"/>
          </a:xfrm>
          <a:prstGeom prst="rect">
            <a:avLst/>
          </a:prstGeom>
        </p:spPr>
      </p:pic>
      <p:pic>
        <p:nvPicPr>
          <p:cNvPr id="7" name="Picture 6">
            <a:extLst>
              <a:ext uri="{FF2B5EF4-FFF2-40B4-BE49-F238E27FC236}">
                <a16:creationId xmlns:a16="http://schemas.microsoft.com/office/drawing/2014/main" id="{28BDCFD4-A49D-8586-DDD0-D21D20FAA5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1639" y="3615053"/>
            <a:ext cx="5591955" cy="2505425"/>
          </a:xfrm>
          <a:prstGeom prst="rect">
            <a:avLst/>
          </a:prstGeom>
        </p:spPr>
      </p:pic>
      <p:sp>
        <p:nvSpPr>
          <p:cNvPr id="8" name="TextBox 7">
            <a:extLst>
              <a:ext uri="{FF2B5EF4-FFF2-40B4-BE49-F238E27FC236}">
                <a16:creationId xmlns:a16="http://schemas.microsoft.com/office/drawing/2014/main" id="{D73FCFDB-71AA-0694-2F91-F02953FD94A2}"/>
              </a:ext>
            </a:extLst>
          </p:cNvPr>
          <p:cNvSpPr txBox="1"/>
          <p:nvPr/>
        </p:nvSpPr>
        <p:spPr>
          <a:xfrm>
            <a:off x="1141412" y="2526192"/>
            <a:ext cx="4099891"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And yet again all I could fine was one event log. Opening the event we can see that it was the original malicious file that was terminated.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u="sng" dirty="0"/>
              <a:t>Answer 8:</a:t>
            </a:r>
            <a:r>
              <a:rPr lang="en-US" sz="2000" dirty="0"/>
              <a:t> 2024-02-14 03:41:58</a:t>
            </a:r>
            <a:endParaRPr lang="en-US" sz="2000" u="sng" dirty="0"/>
          </a:p>
        </p:txBody>
      </p:sp>
    </p:spTree>
    <p:extLst>
      <p:ext uri="{BB962C8B-B14F-4D97-AF65-F5344CB8AC3E}">
        <p14:creationId xmlns:p14="http://schemas.microsoft.com/office/powerpoint/2010/main" val="497086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E6050D4-728E-FF94-88FC-BA9220BFBE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2792" y="1118868"/>
            <a:ext cx="8446415" cy="4620263"/>
          </a:xfrm>
        </p:spPr>
      </p:pic>
    </p:spTree>
    <p:extLst>
      <p:ext uri="{BB962C8B-B14F-4D97-AF65-F5344CB8AC3E}">
        <p14:creationId xmlns:p14="http://schemas.microsoft.com/office/powerpoint/2010/main" val="6357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3A8FBE-7423-046F-9DBE-81400FC32138}"/>
              </a:ext>
            </a:extLst>
          </p:cNvPr>
          <p:cNvSpPr>
            <a:spLocks noGrp="1"/>
          </p:cNvSpPr>
          <p:nvPr>
            <p:ph idx="1"/>
          </p:nvPr>
        </p:nvSpPr>
        <p:spPr>
          <a:xfrm>
            <a:off x="1143000" y="509047"/>
            <a:ext cx="9905999" cy="5708873"/>
          </a:xfrm>
        </p:spPr>
        <p:txBody>
          <a:bodyPr>
            <a:normAutofit/>
          </a:bodyPr>
          <a:lstStyle/>
          <a:p>
            <a:r>
              <a:rPr lang="en-US" u="sng" dirty="0"/>
              <a:t>Start:</a:t>
            </a:r>
          </a:p>
          <a:p>
            <a:endParaRPr lang="en-US" sz="2000" dirty="0"/>
          </a:p>
          <a:p>
            <a:endParaRPr lang="en-US" sz="2000" dirty="0"/>
          </a:p>
          <a:p>
            <a:endParaRPr lang="en-US" sz="2000" dirty="0"/>
          </a:p>
          <a:p>
            <a:endParaRPr lang="en-US" sz="2000" dirty="0"/>
          </a:p>
          <a:p>
            <a:endParaRPr lang="en-US" sz="2000" dirty="0"/>
          </a:p>
          <a:p>
            <a:r>
              <a:rPr lang="en-US" sz="2000" dirty="0"/>
              <a:t>We start with a Sysmon event log file.</a:t>
            </a:r>
          </a:p>
          <a:p>
            <a:r>
              <a:rPr lang="en-US" sz="2000" dirty="0"/>
              <a:t>Sysmon is an application that creates event logs with its own special event ids. These event ids are mainly to detect suspicious activity on the host. And the events are tailored to specific attack.</a:t>
            </a:r>
          </a:p>
          <a:p>
            <a:r>
              <a:rPr lang="en-US" sz="2000" dirty="0"/>
              <a:t>With that said lets start.</a:t>
            </a:r>
          </a:p>
        </p:txBody>
      </p:sp>
      <p:pic>
        <p:nvPicPr>
          <p:cNvPr id="5" name="Picture 4">
            <a:extLst>
              <a:ext uri="{FF2B5EF4-FFF2-40B4-BE49-F238E27FC236}">
                <a16:creationId xmlns:a16="http://schemas.microsoft.com/office/drawing/2014/main" id="{6D9ABD7A-7890-ABCF-14B3-958901501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029532"/>
            <a:ext cx="3972479" cy="2333951"/>
          </a:xfrm>
          <a:prstGeom prst="rect">
            <a:avLst/>
          </a:prstGeom>
        </p:spPr>
      </p:pic>
    </p:spTree>
    <p:extLst>
      <p:ext uri="{BB962C8B-B14F-4D97-AF65-F5344CB8AC3E}">
        <p14:creationId xmlns:p14="http://schemas.microsoft.com/office/powerpoint/2010/main" val="2329904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021D0C-5C1B-C8FC-99B2-D8C746D27DD3}"/>
              </a:ext>
            </a:extLst>
          </p:cNvPr>
          <p:cNvSpPr>
            <a:spLocks noGrp="1"/>
          </p:cNvSpPr>
          <p:nvPr>
            <p:ph idx="1"/>
          </p:nvPr>
        </p:nvSpPr>
        <p:spPr>
          <a:xfrm>
            <a:off x="1141412" y="650448"/>
            <a:ext cx="9905999" cy="5326145"/>
          </a:xfrm>
        </p:spPr>
        <p:txBody>
          <a:bodyPr>
            <a:normAutofit/>
          </a:bodyPr>
          <a:lstStyle/>
          <a:p>
            <a:r>
              <a:rPr lang="en-US" u="sng" dirty="0"/>
              <a:t>Question 1: How many Event logs are there with Event ID 11?</a:t>
            </a:r>
          </a:p>
          <a:p>
            <a:endParaRPr lang="en-US" sz="2000" dirty="0"/>
          </a:p>
          <a:p>
            <a:endParaRPr lang="en-US" sz="2000" dirty="0"/>
          </a:p>
          <a:p>
            <a:r>
              <a:rPr lang="en-US" sz="2000" dirty="0"/>
              <a:t>Not much to explain here…</a:t>
            </a:r>
          </a:p>
          <a:p>
            <a:r>
              <a:rPr lang="en-US" sz="2000" u="sng" dirty="0"/>
              <a:t>Answer 1:</a:t>
            </a:r>
            <a:r>
              <a:rPr lang="en-US" sz="2000" dirty="0"/>
              <a:t>   56.</a:t>
            </a:r>
          </a:p>
          <a:p>
            <a:r>
              <a:rPr lang="en-US" u="sng" dirty="0"/>
              <a:t>Question 2: Whenever a process is created in memory, an event with Event ID 1 is recorded with details such as command line, hashes, process path, parent process path, </a:t>
            </a:r>
            <a:r>
              <a:rPr lang="en-US" u="sng" dirty="0" err="1"/>
              <a:t>etc</a:t>
            </a:r>
            <a:r>
              <a:rPr lang="en-US" u="sng" dirty="0"/>
              <a:t>…. What is the malicious process that infected the victim's system?</a:t>
            </a:r>
          </a:p>
          <a:p>
            <a:r>
              <a:rPr lang="en-US" sz="2000" dirty="0"/>
              <a:t>So lets look for Sysmon event id 1.</a:t>
            </a:r>
          </a:p>
          <a:p>
            <a:endParaRPr lang="en-US" u="sng" dirty="0"/>
          </a:p>
          <a:p>
            <a:endParaRPr lang="en-IL" sz="2000" dirty="0"/>
          </a:p>
        </p:txBody>
      </p:sp>
      <p:pic>
        <p:nvPicPr>
          <p:cNvPr id="5" name="Picture 4">
            <a:extLst>
              <a:ext uri="{FF2B5EF4-FFF2-40B4-BE49-F238E27FC236}">
                <a16:creationId xmlns:a16="http://schemas.microsoft.com/office/drawing/2014/main" id="{B7863C88-845F-2B0C-EAF1-4EE75F878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1260721"/>
            <a:ext cx="9593014" cy="924054"/>
          </a:xfrm>
          <a:prstGeom prst="rect">
            <a:avLst/>
          </a:prstGeom>
        </p:spPr>
      </p:pic>
    </p:spTree>
    <p:extLst>
      <p:ext uri="{BB962C8B-B14F-4D97-AF65-F5344CB8AC3E}">
        <p14:creationId xmlns:p14="http://schemas.microsoft.com/office/powerpoint/2010/main" val="131749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631147-D996-3C2A-4836-5FD3E48C3061}"/>
              </a:ext>
            </a:extLst>
          </p:cNvPr>
          <p:cNvSpPr>
            <a:spLocks noGrp="1"/>
          </p:cNvSpPr>
          <p:nvPr>
            <p:ph idx="1"/>
          </p:nvPr>
        </p:nvSpPr>
        <p:spPr>
          <a:xfrm>
            <a:off x="1141412" y="546754"/>
            <a:ext cx="9905999" cy="5646655"/>
          </a:xfrm>
        </p:spPr>
        <p:txBody>
          <a:bodyPr/>
          <a:lstStyle/>
          <a:p>
            <a:r>
              <a:rPr lang="en-US" dirty="0"/>
              <a:t>.</a:t>
            </a:r>
          </a:p>
          <a:p>
            <a:endParaRPr lang="en-US" dirty="0"/>
          </a:p>
          <a:p>
            <a:endParaRPr lang="en-US" dirty="0"/>
          </a:p>
          <a:p>
            <a:endParaRPr lang="en-US" dirty="0"/>
          </a:p>
          <a:p>
            <a:r>
              <a:rPr lang="en-US" dirty="0"/>
              <a:t>Sysmon event id 1 is a event triggered by a process being created. And here we can see if a malicious executable was executed.</a:t>
            </a:r>
          </a:p>
        </p:txBody>
      </p:sp>
      <p:pic>
        <p:nvPicPr>
          <p:cNvPr id="7" name="Picture 6">
            <a:extLst>
              <a:ext uri="{FF2B5EF4-FFF2-40B4-BE49-F238E27FC236}">
                <a16:creationId xmlns:a16="http://schemas.microsoft.com/office/drawing/2014/main" id="{132C6242-5000-EECB-B876-E1C276FD2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664591"/>
            <a:ext cx="5753903" cy="2029108"/>
          </a:xfrm>
          <a:prstGeom prst="rect">
            <a:avLst/>
          </a:prstGeom>
        </p:spPr>
      </p:pic>
      <p:pic>
        <p:nvPicPr>
          <p:cNvPr id="9" name="Picture 8">
            <a:extLst>
              <a:ext uri="{FF2B5EF4-FFF2-40B4-BE49-F238E27FC236}">
                <a16:creationId xmlns:a16="http://schemas.microsoft.com/office/drawing/2014/main" id="{1CF7FDDB-1C55-281A-F180-BA80228172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200" y="3854458"/>
            <a:ext cx="7954654" cy="2039856"/>
          </a:xfrm>
          <a:prstGeom prst="rect">
            <a:avLst/>
          </a:prstGeom>
        </p:spPr>
      </p:pic>
    </p:spTree>
    <p:extLst>
      <p:ext uri="{BB962C8B-B14F-4D97-AF65-F5344CB8AC3E}">
        <p14:creationId xmlns:p14="http://schemas.microsoft.com/office/powerpoint/2010/main" val="1740542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37F9B3-85C4-9A32-2550-3349721E2D73}"/>
              </a:ext>
            </a:extLst>
          </p:cNvPr>
          <p:cNvSpPr>
            <a:spLocks noGrp="1"/>
          </p:cNvSpPr>
          <p:nvPr>
            <p:ph idx="1"/>
          </p:nvPr>
        </p:nvSpPr>
        <p:spPr>
          <a:xfrm>
            <a:off x="1141412" y="659876"/>
            <a:ext cx="9905999" cy="5354425"/>
          </a:xfrm>
        </p:spPr>
        <p:txBody>
          <a:bodyPr>
            <a:normAutofit/>
          </a:bodyPr>
          <a:lstStyle/>
          <a:p>
            <a:r>
              <a:rPr lang="en-US" sz="2000" dirty="0"/>
              <a:t>And here I found an interesting file name. “preventive.24.02.14.exe.exe”.</a:t>
            </a:r>
          </a:p>
          <a:p>
            <a:r>
              <a:rPr lang="en-US" sz="2000" dirty="0"/>
              <a:t>Firstly ‘exe.exe’ is already pretty suspicious, but a quick search led me to find a webpage talking about this exact malware.</a:t>
            </a:r>
          </a:p>
          <a:p>
            <a:endParaRPr lang="en-US" sz="2000" dirty="0"/>
          </a:p>
          <a:p>
            <a:endParaRPr lang="en-US" sz="2000" dirty="0"/>
          </a:p>
          <a:p>
            <a:endParaRPr lang="en-US" sz="2000" dirty="0"/>
          </a:p>
          <a:p>
            <a:endParaRPr lang="en-US" sz="2000" dirty="0"/>
          </a:p>
          <a:p>
            <a:r>
              <a:rPr lang="en-US" sz="2000" dirty="0"/>
              <a:t>Obviously its no the same exact file version but From what I could understand it checks a bunch of network setting on the target machine.</a:t>
            </a:r>
          </a:p>
          <a:p>
            <a:r>
              <a:rPr lang="en-US" sz="2000" u="sng" dirty="0"/>
              <a:t>Answer 2:</a:t>
            </a:r>
            <a:r>
              <a:rPr lang="en-US" sz="2000" dirty="0"/>
              <a:t>   C:\Users\CyberJunkie\Downloads\Preventivo24.02.14.exe.exe</a:t>
            </a:r>
            <a:endParaRPr lang="en-US" sz="2000" u="sng" dirty="0"/>
          </a:p>
        </p:txBody>
      </p:sp>
      <p:pic>
        <p:nvPicPr>
          <p:cNvPr id="5" name="Picture 4">
            <a:extLst>
              <a:ext uri="{FF2B5EF4-FFF2-40B4-BE49-F238E27FC236}">
                <a16:creationId xmlns:a16="http://schemas.microsoft.com/office/drawing/2014/main" id="{B1B54D19-B267-FAFC-CE2A-01DE16A46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2019614"/>
            <a:ext cx="7592485" cy="1819529"/>
          </a:xfrm>
          <a:prstGeom prst="rect">
            <a:avLst/>
          </a:prstGeom>
        </p:spPr>
      </p:pic>
    </p:spTree>
    <p:extLst>
      <p:ext uri="{BB962C8B-B14F-4D97-AF65-F5344CB8AC3E}">
        <p14:creationId xmlns:p14="http://schemas.microsoft.com/office/powerpoint/2010/main" val="2809742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5233B0-2480-31BF-5B2C-A62AD5446A41}"/>
              </a:ext>
            </a:extLst>
          </p:cNvPr>
          <p:cNvSpPr>
            <a:spLocks noGrp="1"/>
          </p:cNvSpPr>
          <p:nvPr>
            <p:ph idx="1"/>
          </p:nvPr>
        </p:nvSpPr>
        <p:spPr>
          <a:xfrm>
            <a:off x="1141412" y="433633"/>
            <a:ext cx="9905999" cy="1998482"/>
          </a:xfrm>
        </p:spPr>
        <p:txBody>
          <a:bodyPr/>
          <a:lstStyle/>
          <a:p>
            <a:r>
              <a:rPr lang="en-US" u="sng" dirty="0"/>
              <a:t>Question 3: Which Cloud drive was used to distribute the malware?</a:t>
            </a:r>
          </a:p>
          <a:p>
            <a:r>
              <a:rPr lang="en-US" sz="2000" dirty="0"/>
              <a:t>The hint that came with this event advised to look for events with the id 22, which are related to any DNS queries that were made, that appeared near the event log of the malicious file being executed.</a:t>
            </a:r>
          </a:p>
          <a:p>
            <a:endParaRPr lang="en-IL" sz="2000" dirty="0"/>
          </a:p>
        </p:txBody>
      </p:sp>
      <p:pic>
        <p:nvPicPr>
          <p:cNvPr id="5" name="Picture 4">
            <a:extLst>
              <a:ext uri="{FF2B5EF4-FFF2-40B4-BE49-F238E27FC236}">
                <a16:creationId xmlns:a16="http://schemas.microsoft.com/office/drawing/2014/main" id="{184342A6-7A2A-07B3-4BC6-7C6787512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0995" y="1895673"/>
            <a:ext cx="6296904" cy="2086266"/>
          </a:xfrm>
          <a:prstGeom prst="rect">
            <a:avLst/>
          </a:prstGeom>
        </p:spPr>
      </p:pic>
      <p:pic>
        <p:nvPicPr>
          <p:cNvPr id="7" name="Picture 6">
            <a:extLst>
              <a:ext uri="{FF2B5EF4-FFF2-40B4-BE49-F238E27FC236}">
                <a16:creationId xmlns:a16="http://schemas.microsoft.com/office/drawing/2014/main" id="{B28B31F3-23B9-E291-BB86-27D9E8938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2651" y="4082263"/>
            <a:ext cx="4710274" cy="2403380"/>
          </a:xfrm>
          <a:prstGeom prst="rect">
            <a:avLst/>
          </a:prstGeom>
        </p:spPr>
      </p:pic>
      <p:sp>
        <p:nvSpPr>
          <p:cNvPr id="8" name="TextBox 7">
            <a:extLst>
              <a:ext uri="{FF2B5EF4-FFF2-40B4-BE49-F238E27FC236}">
                <a16:creationId xmlns:a16="http://schemas.microsoft.com/office/drawing/2014/main" id="{E97A05ED-C5A8-E47A-ACC0-035243293D68}"/>
              </a:ext>
            </a:extLst>
          </p:cNvPr>
          <p:cNvSpPr txBox="1"/>
          <p:nvPr/>
        </p:nvSpPr>
        <p:spPr>
          <a:xfrm>
            <a:off x="1141412" y="2309794"/>
            <a:ext cx="3147784"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Looking at these event we can see that the 2 event with the id 2 that were after the file was executed have link to </a:t>
            </a:r>
            <a:r>
              <a:rPr lang="en-US" sz="2000" dirty="0" err="1"/>
              <a:t>dropbox</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u="sng" dirty="0"/>
              <a:t>Answer 3:</a:t>
            </a:r>
            <a:r>
              <a:rPr lang="en-US" sz="2000" dirty="0"/>
              <a:t>  </a:t>
            </a:r>
            <a:r>
              <a:rPr lang="en-US" sz="2000" dirty="0" err="1"/>
              <a:t>dropbox</a:t>
            </a:r>
            <a:endParaRPr lang="en-IL" sz="2000" u="sng" dirty="0"/>
          </a:p>
        </p:txBody>
      </p:sp>
    </p:spTree>
    <p:extLst>
      <p:ext uri="{BB962C8B-B14F-4D97-AF65-F5344CB8AC3E}">
        <p14:creationId xmlns:p14="http://schemas.microsoft.com/office/powerpoint/2010/main" val="759227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F95778-B1A0-F9A0-9C1D-9E761B903E46}"/>
              </a:ext>
            </a:extLst>
          </p:cNvPr>
          <p:cNvSpPr>
            <a:spLocks noGrp="1"/>
          </p:cNvSpPr>
          <p:nvPr>
            <p:ph idx="1"/>
          </p:nvPr>
        </p:nvSpPr>
        <p:spPr>
          <a:xfrm>
            <a:off x="1141412" y="546755"/>
            <a:ext cx="9905999" cy="5816338"/>
          </a:xfrm>
        </p:spPr>
        <p:txBody>
          <a:bodyPr/>
          <a:lstStyle/>
          <a:p>
            <a:r>
              <a:rPr lang="en-US" u="sng" dirty="0"/>
              <a:t>Question 4: The initial malicious file time-stamped (a defense evasion technique, where the file creation date is changed to make it appear old) many files it created on disk. What was the timestamp changed to for a PDF file?</a:t>
            </a:r>
          </a:p>
          <a:p>
            <a:r>
              <a:rPr lang="en-US" sz="2000" dirty="0"/>
              <a:t>For this one I remembered that Sysmon event id 2 is triggered by changing the metadata of when the file was created, thus making the file look older that it was to maybe blend in better on the target machine</a:t>
            </a:r>
            <a:endParaRPr lang="en-IL" sz="2000" dirty="0"/>
          </a:p>
        </p:txBody>
      </p:sp>
      <p:pic>
        <p:nvPicPr>
          <p:cNvPr id="5" name="Picture 4">
            <a:extLst>
              <a:ext uri="{FF2B5EF4-FFF2-40B4-BE49-F238E27FC236}">
                <a16:creationId xmlns:a16="http://schemas.microsoft.com/office/drawing/2014/main" id="{7C036FD2-D6F2-0752-FC06-68D24C47D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068" y="3612147"/>
            <a:ext cx="7659169" cy="1933845"/>
          </a:xfrm>
          <a:prstGeom prst="rect">
            <a:avLst/>
          </a:prstGeom>
        </p:spPr>
      </p:pic>
      <p:sp>
        <p:nvSpPr>
          <p:cNvPr id="6" name="TextBox 5">
            <a:extLst>
              <a:ext uri="{FF2B5EF4-FFF2-40B4-BE49-F238E27FC236}">
                <a16:creationId xmlns:a16="http://schemas.microsoft.com/office/drawing/2014/main" id="{0AA52A6C-23D1-3EBF-6565-6131D1E6DDDE}"/>
              </a:ext>
            </a:extLst>
          </p:cNvPr>
          <p:cNvSpPr txBox="1"/>
          <p:nvPr/>
        </p:nvSpPr>
        <p:spPr>
          <a:xfrm>
            <a:off x="1141412" y="3855563"/>
            <a:ext cx="2808419"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So I filtered for event id 2 and search for any events with the word ‘pdf’ I only found this one</a:t>
            </a:r>
          </a:p>
          <a:p>
            <a:pPr marL="285750" indent="-285750">
              <a:buFont typeface="Arial" panose="020B0604020202020204" pitchFamily="34" charset="0"/>
              <a:buChar char="•"/>
            </a:pPr>
            <a:r>
              <a:rPr lang="en-US" sz="2000" u="sng" dirty="0"/>
              <a:t>Answer 4:</a:t>
            </a:r>
            <a:r>
              <a:rPr lang="en-US" sz="2000" dirty="0"/>
              <a:t>  </a:t>
            </a:r>
          </a:p>
          <a:p>
            <a:pPr marL="285750" indent="-285750">
              <a:buFont typeface="Arial" panose="020B0604020202020204" pitchFamily="34" charset="0"/>
              <a:buChar char="•"/>
            </a:pPr>
            <a:r>
              <a:rPr lang="en-US" sz="2000" dirty="0"/>
              <a:t>2024-01-14 08:10:06</a:t>
            </a:r>
            <a:endParaRPr lang="en-IL" sz="2000" u="sng" dirty="0"/>
          </a:p>
        </p:txBody>
      </p:sp>
    </p:spTree>
    <p:extLst>
      <p:ext uri="{BB962C8B-B14F-4D97-AF65-F5344CB8AC3E}">
        <p14:creationId xmlns:p14="http://schemas.microsoft.com/office/powerpoint/2010/main" val="1141118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A499F9-BC52-7229-9FDD-F2A747DEDBD6}"/>
              </a:ext>
            </a:extLst>
          </p:cNvPr>
          <p:cNvSpPr>
            <a:spLocks noGrp="1"/>
          </p:cNvSpPr>
          <p:nvPr>
            <p:ph idx="1"/>
          </p:nvPr>
        </p:nvSpPr>
        <p:spPr>
          <a:xfrm>
            <a:off x="1141412" y="612742"/>
            <a:ext cx="9905999" cy="5656083"/>
          </a:xfrm>
        </p:spPr>
        <p:txBody>
          <a:bodyPr>
            <a:normAutofit lnSpcReduction="10000"/>
          </a:bodyPr>
          <a:lstStyle/>
          <a:p>
            <a:r>
              <a:rPr lang="en-US" u="sng" dirty="0"/>
              <a:t>Question 5: The malicious file dropped a few files on disk. Where was "once.cmd" created on disk? Please answer with the full path along with the filename.</a:t>
            </a:r>
          </a:p>
          <a:p>
            <a:r>
              <a:rPr lang="en-US" sz="2000" dirty="0"/>
              <a:t>For this there's Sysmon event id 11, which is triggered by a file being created.</a:t>
            </a:r>
          </a:p>
          <a:p>
            <a:r>
              <a:rPr lang="en-US" sz="2000" dirty="0"/>
              <a:t>So same with the previous one I filtered for event id 11 and searched for events with the text “once.cmd” and found only one again.</a:t>
            </a:r>
          </a:p>
          <a:p>
            <a:endParaRPr lang="en-US" sz="2000" dirty="0"/>
          </a:p>
          <a:p>
            <a:endParaRPr lang="en-US" sz="2000" dirty="0"/>
          </a:p>
          <a:p>
            <a:endParaRPr lang="en-US" sz="2000" dirty="0"/>
          </a:p>
          <a:p>
            <a:endParaRPr lang="en-US" sz="2000" dirty="0"/>
          </a:p>
          <a:p>
            <a:endParaRPr lang="en-US" sz="2000" dirty="0"/>
          </a:p>
          <a:p>
            <a:r>
              <a:rPr lang="en-US" sz="2000" u="sng" dirty="0"/>
              <a:t>Answer 5 :</a:t>
            </a:r>
            <a:r>
              <a:rPr lang="en-US" sz="2000" dirty="0"/>
              <a:t> C:\Users\CyberJunkie\AppData\Roaming\Photo and Fax </a:t>
            </a:r>
            <a:r>
              <a:rPr lang="en-US" sz="2000" dirty="0" err="1"/>
              <a:t>Vn</a:t>
            </a:r>
            <a:r>
              <a:rPr lang="en-US" sz="2000" dirty="0"/>
              <a:t>\Photo and </a:t>
            </a:r>
            <a:r>
              <a:rPr lang="en-US" sz="2000" dirty="0" err="1"/>
              <a:t>vn</a:t>
            </a:r>
            <a:r>
              <a:rPr lang="en-US" sz="2000" dirty="0"/>
              <a:t> 1.1.2\install\F97891C\</a:t>
            </a:r>
            <a:r>
              <a:rPr lang="en-US" sz="2000" dirty="0" err="1"/>
              <a:t>WindowsVolume</a:t>
            </a:r>
            <a:r>
              <a:rPr lang="en-US" sz="2000" dirty="0"/>
              <a:t>\Games\once.cmd</a:t>
            </a:r>
            <a:endParaRPr lang="en-IL" sz="2000" u="sng" dirty="0"/>
          </a:p>
        </p:txBody>
      </p:sp>
      <p:pic>
        <p:nvPicPr>
          <p:cNvPr id="5" name="Picture 4">
            <a:extLst>
              <a:ext uri="{FF2B5EF4-FFF2-40B4-BE49-F238E27FC236}">
                <a16:creationId xmlns:a16="http://schemas.microsoft.com/office/drawing/2014/main" id="{DC5457A7-2589-74C7-30A3-1E14CB6F1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628" y="3249891"/>
            <a:ext cx="9050013" cy="2095792"/>
          </a:xfrm>
          <a:prstGeom prst="rect">
            <a:avLst/>
          </a:prstGeom>
        </p:spPr>
      </p:pic>
    </p:spTree>
    <p:extLst>
      <p:ext uri="{BB962C8B-B14F-4D97-AF65-F5344CB8AC3E}">
        <p14:creationId xmlns:p14="http://schemas.microsoft.com/office/powerpoint/2010/main" val="2562277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079F5A-5E45-B29D-A1E4-2F8C8D72C33C}"/>
              </a:ext>
            </a:extLst>
          </p:cNvPr>
          <p:cNvSpPr>
            <a:spLocks noGrp="1"/>
          </p:cNvSpPr>
          <p:nvPr>
            <p:ph idx="1"/>
          </p:nvPr>
        </p:nvSpPr>
        <p:spPr>
          <a:xfrm>
            <a:off x="1141412" y="433633"/>
            <a:ext cx="9905999" cy="5976594"/>
          </a:xfrm>
        </p:spPr>
        <p:txBody>
          <a:bodyPr/>
          <a:lstStyle/>
          <a:p>
            <a:r>
              <a:rPr lang="en-US" u="sng" dirty="0"/>
              <a:t>Question 6: The malicious file attempted to reach a dummy domain, most likely to check the internet connection status. What domain name did it try to connect to?</a:t>
            </a:r>
          </a:p>
          <a:p>
            <a:r>
              <a:rPr lang="en-US" sz="2000" dirty="0"/>
              <a:t>For this we go back to event id 22 since its an attempt to look for a domain.</a:t>
            </a:r>
            <a:endParaRPr lang="en-IL" sz="2000" dirty="0"/>
          </a:p>
        </p:txBody>
      </p:sp>
      <p:pic>
        <p:nvPicPr>
          <p:cNvPr id="5" name="Picture 4">
            <a:extLst>
              <a:ext uri="{FF2B5EF4-FFF2-40B4-BE49-F238E27FC236}">
                <a16:creationId xmlns:a16="http://schemas.microsoft.com/office/drawing/2014/main" id="{982CFA82-01D6-EF05-1D38-648083463E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6771" y="2491240"/>
            <a:ext cx="6020640" cy="2667372"/>
          </a:xfrm>
          <a:prstGeom prst="rect">
            <a:avLst/>
          </a:prstGeom>
        </p:spPr>
      </p:pic>
      <p:sp>
        <p:nvSpPr>
          <p:cNvPr id="6" name="TextBox 5">
            <a:extLst>
              <a:ext uri="{FF2B5EF4-FFF2-40B4-BE49-F238E27FC236}">
                <a16:creationId xmlns:a16="http://schemas.microsoft.com/office/drawing/2014/main" id="{ED2A9C1E-E709-E80C-27BA-1AD4EC46AFA8}"/>
              </a:ext>
            </a:extLst>
          </p:cNvPr>
          <p:cNvSpPr txBox="1"/>
          <p:nvPr/>
        </p:nvSpPr>
        <p:spPr>
          <a:xfrm>
            <a:off x="1282045" y="2564091"/>
            <a:ext cx="3535051"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When searching for the mentioned event I only found 3 events. So I took a quick look and saw this domain ‘www.example.com’ which is obviously a fake website.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u="sng" dirty="0"/>
              <a:t>Answer 6:  </a:t>
            </a:r>
            <a:r>
              <a:rPr lang="en-US" sz="2000" dirty="0"/>
              <a:t>www.example.com</a:t>
            </a:r>
            <a:endParaRPr lang="en-US" sz="2000" u="sng" dirty="0"/>
          </a:p>
        </p:txBody>
      </p:sp>
    </p:spTree>
    <p:extLst>
      <p:ext uri="{BB962C8B-B14F-4D97-AF65-F5344CB8AC3E}">
        <p14:creationId xmlns:p14="http://schemas.microsoft.com/office/powerpoint/2010/main" val="35137929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292</TotalTime>
  <Words>845</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Circuit</vt:lpstr>
      <vt:lpstr>HTB sherlocks – Unit42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chanashka shenker</dc:creator>
  <cp:lastModifiedBy>chanashka shenker</cp:lastModifiedBy>
  <cp:revision>15</cp:revision>
  <dcterms:created xsi:type="dcterms:W3CDTF">2024-07-21T14:33:37Z</dcterms:created>
  <dcterms:modified xsi:type="dcterms:W3CDTF">2024-07-21T19:25:55Z</dcterms:modified>
</cp:coreProperties>
</file>