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EE0426F-87B5-42FF-8C76-6E1F0EB58D40}" type="datetimeFigureOut">
              <a:rPr lang="en-IL" smtClean="0"/>
              <a:t>31/07/2024</a:t>
            </a:fld>
            <a:endParaRPr lang="en-I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L"/>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B79462-9C02-422D-AD69-C26B173AF5A6}"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34176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426F-87B5-42FF-8C76-6E1F0EB58D40}" type="datetimeFigureOut">
              <a:rPr lang="en-IL" smtClean="0"/>
              <a:t>31/07/2024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320742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426F-87B5-42FF-8C76-6E1F0EB58D40}" type="datetimeFigureOut">
              <a:rPr lang="en-IL" smtClean="0"/>
              <a:t>31/07/2024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46117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0426F-87B5-42FF-8C76-6E1F0EB58D40}" type="datetimeFigureOut">
              <a:rPr lang="en-IL" smtClean="0"/>
              <a:t>31/07/2024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254929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0426F-87B5-42FF-8C76-6E1F0EB58D40}" type="datetimeFigureOut">
              <a:rPr lang="en-IL" smtClean="0"/>
              <a:t>31/07/2024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5FB79462-9C02-422D-AD69-C26B173AF5A6}" type="slidenum">
              <a:rPr lang="en-IL" smtClean="0"/>
              <a:t>‹#›</a:t>
            </a:fld>
            <a:endParaRPr lang="en-IL"/>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355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0426F-87B5-42FF-8C76-6E1F0EB58D40}" type="datetimeFigureOut">
              <a:rPr lang="en-IL" smtClean="0"/>
              <a:t>31/07/2024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135969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0426F-87B5-42FF-8C76-6E1F0EB58D40}" type="datetimeFigureOut">
              <a:rPr lang="en-IL" smtClean="0"/>
              <a:t>31/07/2024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310854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0426F-87B5-42FF-8C76-6E1F0EB58D40}" type="datetimeFigureOut">
              <a:rPr lang="en-IL" smtClean="0"/>
              <a:t>31/07/2024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399584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0426F-87B5-42FF-8C76-6E1F0EB58D40}" type="datetimeFigureOut">
              <a:rPr lang="en-IL" smtClean="0"/>
              <a:t>31/07/2024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286520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0426F-87B5-42FF-8C76-6E1F0EB58D40}" type="datetimeFigureOut">
              <a:rPr lang="en-IL" smtClean="0"/>
              <a:t>31/07/2024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94914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0426F-87B5-42FF-8C76-6E1F0EB58D40}" type="datetimeFigureOut">
              <a:rPr lang="en-IL" smtClean="0"/>
              <a:t>31/07/2024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5FB79462-9C02-422D-AD69-C26B173AF5A6}" type="slidenum">
              <a:rPr lang="en-IL" smtClean="0"/>
              <a:t>‹#›</a:t>
            </a:fld>
            <a:endParaRPr lang="en-IL"/>
          </a:p>
        </p:txBody>
      </p:sp>
    </p:spTree>
    <p:extLst>
      <p:ext uri="{BB962C8B-B14F-4D97-AF65-F5344CB8AC3E}">
        <p14:creationId xmlns:p14="http://schemas.microsoft.com/office/powerpoint/2010/main" val="177995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EE0426F-87B5-42FF-8C76-6E1F0EB58D40}" type="datetimeFigureOut">
              <a:rPr lang="en-IL" smtClean="0"/>
              <a:t>31/07/2024</a:t>
            </a:fld>
            <a:endParaRPr lang="en-I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B79462-9C02-422D-AD69-C26B173AF5A6}" type="slidenum">
              <a:rPr lang="en-IL" smtClean="0"/>
              <a:t>‹#›</a:t>
            </a:fld>
            <a:endParaRPr lang="en-IL"/>
          </a:p>
        </p:txBody>
      </p:sp>
    </p:spTree>
    <p:extLst>
      <p:ext uri="{BB962C8B-B14F-4D97-AF65-F5344CB8AC3E}">
        <p14:creationId xmlns:p14="http://schemas.microsoft.com/office/powerpoint/2010/main" val="26268507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8041-8FFE-5D31-4BF3-238F96EFCF66}"/>
              </a:ext>
            </a:extLst>
          </p:cNvPr>
          <p:cNvSpPr>
            <a:spLocks noGrp="1"/>
          </p:cNvSpPr>
          <p:nvPr>
            <p:ph type="ctrTitle"/>
          </p:nvPr>
        </p:nvSpPr>
        <p:spPr/>
        <p:txBody>
          <a:bodyPr/>
          <a:lstStyle/>
          <a:p>
            <a:r>
              <a:rPr lang="en-US" dirty="0"/>
              <a:t>HTB sherlocks –Campfire-2</a:t>
            </a:r>
            <a:endParaRPr lang="en-IL" dirty="0"/>
          </a:p>
        </p:txBody>
      </p:sp>
      <p:sp>
        <p:nvSpPr>
          <p:cNvPr id="3" name="Subtitle 2">
            <a:extLst>
              <a:ext uri="{FF2B5EF4-FFF2-40B4-BE49-F238E27FC236}">
                <a16:creationId xmlns:a16="http://schemas.microsoft.com/office/drawing/2014/main" id="{1BBEA969-D35C-CCE2-E31E-78FC83FA0A00}"/>
              </a:ext>
            </a:extLst>
          </p:cNvPr>
          <p:cNvSpPr>
            <a:spLocks noGrp="1"/>
          </p:cNvSpPr>
          <p:nvPr>
            <p:ph type="subTitle" idx="1"/>
          </p:nvPr>
        </p:nvSpPr>
        <p:spPr/>
        <p:txBody>
          <a:bodyPr/>
          <a:lstStyle/>
          <a:p>
            <a:r>
              <a:rPr lang="en-US" dirty="0"/>
              <a:t>Write up by Chanan Shenker</a:t>
            </a:r>
            <a:endParaRPr lang="en-IL" dirty="0"/>
          </a:p>
        </p:txBody>
      </p:sp>
      <p:pic>
        <p:nvPicPr>
          <p:cNvPr id="5" name="Picture 4">
            <a:extLst>
              <a:ext uri="{FF2B5EF4-FFF2-40B4-BE49-F238E27FC236}">
                <a16:creationId xmlns:a16="http://schemas.microsoft.com/office/drawing/2014/main" id="{09F22B76-67DB-0F82-A259-48BA6A2F7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7879" y="4201400"/>
            <a:ext cx="3839111" cy="1667108"/>
          </a:xfrm>
          <a:prstGeom prst="rect">
            <a:avLst/>
          </a:prstGeom>
        </p:spPr>
      </p:pic>
    </p:spTree>
    <p:extLst>
      <p:ext uri="{BB962C8B-B14F-4D97-AF65-F5344CB8AC3E}">
        <p14:creationId xmlns:p14="http://schemas.microsoft.com/office/powerpoint/2010/main" val="232760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25649-83C7-6891-76EE-8FDC14697803}"/>
              </a:ext>
            </a:extLst>
          </p:cNvPr>
          <p:cNvSpPr>
            <a:spLocks noGrp="1"/>
          </p:cNvSpPr>
          <p:nvPr>
            <p:ph idx="1"/>
          </p:nvPr>
        </p:nvSpPr>
        <p:spPr>
          <a:xfrm>
            <a:off x="903283" y="259978"/>
            <a:ext cx="8595360" cy="430306"/>
          </a:xfrm>
        </p:spPr>
        <p:txBody>
          <a:bodyPr/>
          <a:lstStyle/>
          <a:p>
            <a:r>
              <a:rPr lang="en-US" sz="2000" u="sng" dirty="0"/>
              <a:t>Start:</a:t>
            </a:r>
          </a:p>
          <a:p>
            <a:endParaRPr lang="en-IL" dirty="0"/>
          </a:p>
        </p:txBody>
      </p:sp>
      <p:pic>
        <p:nvPicPr>
          <p:cNvPr id="5" name="Picture 4">
            <a:extLst>
              <a:ext uri="{FF2B5EF4-FFF2-40B4-BE49-F238E27FC236}">
                <a16:creationId xmlns:a16="http://schemas.microsoft.com/office/drawing/2014/main" id="{5E81C625-AE3E-584F-14E1-B92980E4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788" y="615984"/>
            <a:ext cx="1829055" cy="124794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6340187-EF4E-50A4-78D7-BE435569D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788" y="3028421"/>
            <a:ext cx="2581635" cy="218152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0A9A7BA-B84A-0CA7-822B-0B5BB1597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801" y="5473181"/>
            <a:ext cx="2400635" cy="66684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5580A092-CA3E-AE87-A900-215EB00CD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5512" y="4996864"/>
            <a:ext cx="3029373" cy="1143160"/>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356D5E16-EB53-11D3-552D-FAE27E6E7B7A}"/>
              </a:ext>
            </a:extLst>
          </p:cNvPr>
          <p:cNvSpPr txBox="1"/>
          <p:nvPr/>
        </p:nvSpPr>
        <p:spPr>
          <a:xfrm>
            <a:off x="903283" y="717976"/>
            <a:ext cx="600850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To start we get a event log file. So I fired up </a:t>
            </a:r>
            <a:r>
              <a:rPr lang="en-US" dirty="0" err="1"/>
              <a:t>splunk</a:t>
            </a:r>
            <a:r>
              <a:rPr lang="en-US" dirty="0"/>
              <a:t> and loaded the logs into </a:t>
            </a:r>
            <a:r>
              <a:rPr lang="en-US" dirty="0" err="1"/>
              <a:t>splunk</a:t>
            </a:r>
            <a:r>
              <a:rPr lang="en-US" dirty="0"/>
              <a:t>.</a:t>
            </a:r>
          </a:p>
          <a:p>
            <a:pPr marL="285750" indent="-285750">
              <a:buFont typeface="Arial" panose="020B0604020202020204" pitchFamily="34" charset="0"/>
              <a:buChar char="•"/>
            </a:pPr>
            <a:r>
              <a:rPr lang="en-US" dirty="0"/>
              <a:t>Splunk is a SIEM (</a:t>
            </a:r>
            <a:r>
              <a:rPr lang="en" dirty="0"/>
              <a:t>Security information and event management</a:t>
            </a:r>
            <a:r>
              <a:rPr lang="en-US" dirty="0"/>
              <a:t>) software which lets you organize and gather all different types of logs and filter, moderate, organize and more. Its used by SOC analysts so they can sift through the grand amount of logs each computer produces and detect threats correctly and thoroughly.</a:t>
            </a:r>
          </a:p>
          <a:p>
            <a:pPr marL="285750" indent="-285750">
              <a:buFont typeface="Arial" panose="020B0604020202020204" pitchFamily="34" charset="0"/>
              <a:buChar char="•"/>
            </a:pPr>
            <a:r>
              <a:rPr lang="en-US" dirty="0"/>
              <a:t> so with Splunk I added the log file, created a new index so I can easily search through the logs and started to search .</a:t>
            </a:r>
          </a:p>
          <a:p>
            <a:pPr marL="285750" indent="-285750">
              <a:buFont typeface="Arial" panose="020B0604020202020204" pitchFamily="34" charset="0"/>
              <a:buChar char="•"/>
            </a:pPr>
            <a:r>
              <a:rPr lang="en-US" dirty="0"/>
              <a:t>As you can see total amount of logs is 152</a:t>
            </a:r>
          </a:p>
        </p:txBody>
      </p:sp>
      <p:pic>
        <p:nvPicPr>
          <p:cNvPr id="15" name="Picture 14">
            <a:extLst>
              <a:ext uri="{FF2B5EF4-FFF2-40B4-BE49-F238E27FC236}">
                <a16:creationId xmlns:a16="http://schemas.microsoft.com/office/drawing/2014/main" id="{09C3C552-7FB7-66F9-483D-987C06583F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023" y="1977829"/>
            <a:ext cx="3764975" cy="931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8958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8F769F-23DF-E09E-9F8A-18EFA5826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572" y="448616"/>
            <a:ext cx="5147794" cy="141682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D9990E3-A10D-2EC3-A8E4-BE08BEA17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572" y="2005934"/>
            <a:ext cx="4296375" cy="93358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513E0FF-78FC-4C7E-E7D0-0DED27884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1572" y="3080008"/>
            <a:ext cx="4988235" cy="1373765"/>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D00DBD71-D934-10F0-91F4-C21FF7108923}"/>
              </a:ext>
            </a:extLst>
          </p:cNvPr>
          <p:cNvSpPr txBox="1"/>
          <p:nvPr/>
        </p:nvSpPr>
        <p:spPr>
          <a:xfrm>
            <a:off x="744070" y="448616"/>
            <a:ext cx="4715435" cy="5509200"/>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Task 1: When did the ASREP Roasting attack occur, and when did the attacker request the Kerberos ticket for the vulnerable user?</a:t>
            </a:r>
          </a:p>
          <a:p>
            <a:pPr marL="285750" indent="-285750">
              <a:buFont typeface="Arial" panose="020B0604020202020204" pitchFamily="34" charset="0"/>
              <a:buChar char="•"/>
            </a:pPr>
            <a:r>
              <a:rPr lang="en-US" dirty="0"/>
              <a:t>When searching up what </a:t>
            </a:r>
            <a:r>
              <a:rPr lang="en-US" dirty="0" err="1"/>
              <a:t>asrep</a:t>
            </a:r>
            <a:r>
              <a:rPr lang="en-US" dirty="0"/>
              <a:t> roasting attack is I found a page by hack tricks explaining that it is when a user lack the Kerberos pre authentication requirements and an attacker can request a ticket which is encrypted with the users password and attempt to crack it offline.</a:t>
            </a:r>
          </a:p>
          <a:p>
            <a:pPr marL="285750" indent="-285750">
              <a:buFont typeface="Arial" panose="020B0604020202020204" pitchFamily="34" charset="0"/>
              <a:buChar char="•"/>
            </a:pPr>
            <a:r>
              <a:rPr lang="en-US" dirty="0"/>
              <a:t>So I searched for event id 4768 which is triggered when a Kerberos ticket is requested, and I searched for a pre authentication type of ‘0’ which indicates no pre authentication required </a:t>
            </a:r>
            <a:endParaRPr lang="en-IL" dirty="0"/>
          </a:p>
        </p:txBody>
      </p:sp>
      <p:sp>
        <p:nvSpPr>
          <p:cNvPr id="11" name="TextBox 10">
            <a:extLst>
              <a:ext uri="{FF2B5EF4-FFF2-40B4-BE49-F238E27FC236}">
                <a16:creationId xmlns:a16="http://schemas.microsoft.com/office/drawing/2014/main" id="{EC7AC426-D44B-478F-F628-F3A8FA56FA20}"/>
              </a:ext>
            </a:extLst>
          </p:cNvPr>
          <p:cNvSpPr txBox="1"/>
          <p:nvPr/>
        </p:nvSpPr>
        <p:spPr>
          <a:xfrm>
            <a:off x="5681572" y="4594267"/>
            <a:ext cx="48788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I found was this one event so I converted the time to UTC time and </a:t>
            </a:r>
            <a:r>
              <a:rPr lang="en-US" dirty="0" err="1"/>
              <a:t>gota</a:t>
            </a:r>
            <a:r>
              <a:rPr lang="en-US" dirty="0"/>
              <a:t> right answer.</a:t>
            </a:r>
          </a:p>
          <a:p>
            <a:pPr marL="285750" indent="-285750">
              <a:buFont typeface="Arial" panose="020B0604020202020204" pitchFamily="34" charset="0"/>
              <a:buChar char="•"/>
            </a:pPr>
            <a:r>
              <a:rPr lang="en-US" u="sng" dirty="0"/>
              <a:t>Answer 1:</a:t>
            </a:r>
            <a:r>
              <a:rPr lang="en-US" dirty="0"/>
              <a:t>  2024-05-29 06:36:40</a:t>
            </a:r>
            <a:endParaRPr lang="en-IL" u="sng" dirty="0"/>
          </a:p>
        </p:txBody>
      </p:sp>
    </p:spTree>
    <p:extLst>
      <p:ext uri="{BB962C8B-B14F-4D97-AF65-F5344CB8AC3E}">
        <p14:creationId xmlns:p14="http://schemas.microsoft.com/office/powerpoint/2010/main" val="6527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55B963-4EC2-6984-73CA-3D3FCB2A5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26714"/>
            <a:ext cx="3810532" cy="40010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1911571-2C5C-2B5E-CF7B-747353409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51668"/>
            <a:ext cx="4695898" cy="36580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290FFC4-6752-D596-F00E-5865C4D6D3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43326"/>
            <a:ext cx="3381847" cy="333422"/>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4C929A9E-0DEE-EF5B-F559-BE30CE6BBB45}"/>
              </a:ext>
            </a:extLst>
          </p:cNvPr>
          <p:cNvSpPr txBox="1"/>
          <p:nvPr/>
        </p:nvSpPr>
        <p:spPr>
          <a:xfrm>
            <a:off x="770964" y="457435"/>
            <a:ext cx="4805083" cy="2616101"/>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t>Tasks 2, 3 &amp;4:</a:t>
            </a:r>
          </a:p>
          <a:p>
            <a:pPr marL="342900" indent="-342900">
              <a:buFont typeface="Arial" panose="020B0604020202020204" pitchFamily="34" charset="0"/>
              <a:buChar char="•"/>
            </a:pPr>
            <a:r>
              <a:rPr lang="en-US" dirty="0"/>
              <a:t>I bunched these question together because they all involve the same event.</a:t>
            </a:r>
          </a:p>
          <a:p>
            <a:pPr marL="342900" indent="-342900">
              <a:buFont typeface="Arial" panose="020B0604020202020204" pitchFamily="34" charset="0"/>
              <a:buChar char="•"/>
            </a:pPr>
            <a:r>
              <a:rPr lang="en-US" dirty="0"/>
              <a:t>When looking through the event we can find information like, the user being targeted the SID of the user  and the IP address of the workstation that was used.</a:t>
            </a:r>
          </a:p>
          <a:p>
            <a:pPr marL="342900" indent="-342900">
              <a:buFont typeface="Arial" panose="020B0604020202020204" pitchFamily="34" charset="0"/>
              <a:buChar char="•"/>
            </a:pPr>
            <a:r>
              <a:rPr lang="en-US" u="sng" dirty="0"/>
              <a:t>Answer 2:</a:t>
            </a:r>
            <a:r>
              <a:rPr lang="en-US" dirty="0"/>
              <a:t>   </a:t>
            </a:r>
            <a:r>
              <a:rPr lang="en-US" dirty="0" err="1"/>
              <a:t>arthur.kyle</a:t>
            </a:r>
            <a:endParaRPr lang="en-US" dirty="0"/>
          </a:p>
        </p:txBody>
      </p:sp>
      <p:sp>
        <p:nvSpPr>
          <p:cNvPr id="12" name="TextBox 11">
            <a:extLst>
              <a:ext uri="{FF2B5EF4-FFF2-40B4-BE49-F238E27FC236}">
                <a16:creationId xmlns:a16="http://schemas.microsoft.com/office/drawing/2014/main" id="{B1CE4821-A19B-7631-3C7F-8F7783C67C06}"/>
              </a:ext>
            </a:extLst>
          </p:cNvPr>
          <p:cNvSpPr txBox="1"/>
          <p:nvPr/>
        </p:nvSpPr>
        <p:spPr>
          <a:xfrm>
            <a:off x="770964" y="2975218"/>
            <a:ext cx="7288307" cy="646331"/>
          </a:xfrm>
          <a:prstGeom prst="rect">
            <a:avLst/>
          </a:prstGeom>
          <a:noFill/>
        </p:spPr>
        <p:txBody>
          <a:bodyPr wrap="square" rtlCol="0">
            <a:spAutoFit/>
          </a:bodyPr>
          <a:lstStyle/>
          <a:p>
            <a:pPr marL="342900" indent="-342900">
              <a:buFont typeface="Arial" panose="020B0604020202020204" pitchFamily="34" charset="0"/>
              <a:buChar char="•"/>
            </a:pPr>
            <a:r>
              <a:rPr lang="en-US" u="sng" dirty="0"/>
              <a:t>Answer 3:</a:t>
            </a:r>
            <a:r>
              <a:rPr lang="en-US" dirty="0"/>
              <a:t>   S-1-5-21-3239415629-1862073780-2394361899-1601</a:t>
            </a:r>
          </a:p>
          <a:p>
            <a:pPr marL="342900" indent="-342900">
              <a:buFont typeface="Arial" panose="020B0604020202020204" pitchFamily="34" charset="0"/>
              <a:buChar char="•"/>
            </a:pPr>
            <a:r>
              <a:rPr lang="en-US" u="sng" dirty="0"/>
              <a:t>Answer 4:</a:t>
            </a:r>
            <a:r>
              <a:rPr lang="en-US" dirty="0"/>
              <a:t>  172.17.79.129 </a:t>
            </a:r>
            <a:endParaRPr lang="en-IL" dirty="0"/>
          </a:p>
        </p:txBody>
      </p:sp>
      <p:sp>
        <p:nvSpPr>
          <p:cNvPr id="13" name="TextBox 12">
            <a:extLst>
              <a:ext uri="{FF2B5EF4-FFF2-40B4-BE49-F238E27FC236}">
                <a16:creationId xmlns:a16="http://schemas.microsoft.com/office/drawing/2014/main" id="{EC0677EF-DF6B-F104-00DF-D7A1DC14CD3E}"/>
              </a:ext>
            </a:extLst>
          </p:cNvPr>
          <p:cNvSpPr txBox="1"/>
          <p:nvPr/>
        </p:nvSpPr>
        <p:spPr>
          <a:xfrm>
            <a:off x="806823" y="4055966"/>
            <a:ext cx="9949216" cy="1846659"/>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Task 5:We do not have any artifacts from the source machine yet. Using the same DC Security logs, can you confirm the user account used to perform the ASREP Roasting attack so we can contain the compromised account/s? </a:t>
            </a:r>
          </a:p>
          <a:p>
            <a:pPr marL="285750" indent="-285750">
              <a:buFont typeface="Arial" panose="020B0604020202020204" pitchFamily="34" charset="0"/>
              <a:buChar char="•"/>
            </a:pPr>
            <a:r>
              <a:rPr lang="en-US" dirty="0"/>
              <a:t>So for this it took me a bit of time but then I remembered that in the last task we looked for the IP address of the machine that the ticket was requested from, so lets add that to out  search</a:t>
            </a:r>
            <a:endParaRPr lang="en-IL" dirty="0"/>
          </a:p>
        </p:txBody>
      </p:sp>
    </p:spTree>
    <p:extLst>
      <p:ext uri="{BB962C8B-B14F-4D97-AF65-F5344CB8AC3E}">
        <p14:creationId xmlns:p14="http://schemas.microsoft.com/office/powerpoint/2010/main" val="103241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4275BA-63AA-8861-B983-DB4DD9A26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229" y="375811"/>
            <a:ext cx="3955148" cy="96981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45FC373E-15F9-0D77-60B1-75A710D9F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228" y="1447093"/>
            <a:ext cx="4295807" cy="101772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6966DDB-CFCF-3592-A06E-C39F1B6AF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1228" y="2566287"/>
            <a:ext cx="3955149" cy="45386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46A5D93D-E6D3-EE86-6CE2-A025B21F9439}"/>
              </a:ext>
            </a:extLst>
          </p:cNvPr>
          <p:cNvSpPr txBox="1"/>
          <p:nvPr/>
        </p:nvSpPr>
        <p:spPr>
          <a:xfrm>
            <a:off x="654424" y="475129"/>
            <a:ext cx="464371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When searching for the address I only found 2 events, one was the original event we analyzed and the second was event id 4769 that is triggered by a Kerberos ticket being requested. So when looking in we see that the user that requested it was </a:t>
            </a:r>
            <a:r>
              <a:rPr lang="en-US" dirty="0" err="1"/>
              <a:t>happy.Grunwald</a:t>
            </a:r>
            <a:endParaRPr lang="en-US" dirty="0"/>
          </a:p>
          <a:p>
            <a:pPr marL="285750" indent="-285750">
              <a:buFont typeface="Arial" panose="020B0604020202020204" pitchFamily="34" charset="0"/>
              <a:buChar char="•"/>
            </a:pPr>
            <a:r>
              <a:rPr lang="en-US" u="sng" dirty="0"/>
              <a:t>Answer 5:</a:t>
            </a:r>
            <a:r>
              <a:rPr lang="en-US" dirty="0"/>
              <a:t>  </a:t>
            </a:r>
            <a:r>
              <a:rPr lang="en-US" dirty="0" err="1"/>
              <a:t>happy.grunwald</a:t>
            </a:r>
            <a:endParaRPr lang="en-IL" u="sng" dirty="0"/>
          </a:p>
        </p:txBody>
      </p:sp>
      <p:pic>
        <p:nvPicPr>
          <p:cNvPr id="12" name="Picture 11">
            <a:extLst>
              <a:ext uri="{FF2B5EF4-FFF2-40B4-BE49-F238E27FC236}">
                <a16:creationId xmlns:a16="http://schemas.microsoft.com/office/drawing/2014/main" id="{A9BF87F9-D377-8503-53FD-411DDF6170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5061" y="3375918"/>
            <a:ext cx="4966159" cy="3106271"/>
          </a:xfrm>
          <a:prstGeom prst="rect">
            <a:avLst/>
          </a:prstGeom>
        </p:spPr>
      </p:pic>
    </p:spTree>
    <p:extLst>
      <p:ext uri="{BB962C8B-B14F-4D97-AF65-F5344CB8AC3E}">
        <p14:creationId xmlns:p14="http://schemas.microsoft.com/office/powerpoint/2010/main" val="44742571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81</TotalTime>
  <Words>469</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HTB sherlocks –Campfire-2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chanashka shenker</dc:creator>
  <cp:lastModifiedBy>chanashka shenker</cp:lastModifiedBy>
  <cp:revision>5</cp:revision>
  <dcterms:created xsi:type="dcterms:W3CDTF">2024-07-31T05:17:14Z</dcterms:created>
  <dcterms:modified xsi:type="dcterms:W3CDTF">2024-07-31T06:38:42Z</dcterms:modified>
</cp:coreProperties>
</file>