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387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545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029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643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267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012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20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8509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127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91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86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24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643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9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627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484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7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FB9337-EE99-4941-8FFB-5CA4792C2358}" type="datetimeFigureOut">
              <a:rPr lang="en-IL" smtClean="0"/>
              <a:t>06/08/2024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58599A-3D60-4515-B292-05CE2EB2F4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577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E294-F6E0-7012-786D-C30C39A81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HTB sherlocks - Bumblebee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FE263-BEB7-94A6-F904-A1F69115C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up by Chanan Shenker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5609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C32350-D3DB-00D6-AA9F-3CD0E3E4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15" y="392724"/>
            <a:ext cx="1094215" cy="1870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915F8-58EC-7DF0-3F57-CB4FE48A6D1B}"/>
              </a:ext>
            </a:extLst>
          </p:cNvPr>
          <p:cNvSpPr txBox="1"/>
          <p:nvPr/>
        </p:nvSpPr>
        <p:spPr>
          <a:xfrm>
            <a:off x="652670" y="560314"/>
            <a:ext cx="94512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Start: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start with a access.log file and a sqlite3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access.log file is file that logs all HTTP request coming into a web server. Sqlite3 is a commonly used, Lightweight, serverless and simple configuration SQL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that said let get on with the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Task 1: What was the username of the external contractor?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20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E6CF3-FDE1-34CA-DDDC-57D8B1A18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39" y="2349178"/>
            <a:ext cx="3455527" cy="721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49E8D-440E-30C9-A20D-62B93EEB4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32" y="3156031"/>
            <a:ext cx="3172268" cy="819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E847C-C5AB-7CF4-A150-735769416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49" y="4526404"/>
            <a:ext cx="4171624" cy="1596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A79E6A-73D6-7207-1C72-C5F58D3E3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8" y="4526404"/>
            <a:ext cx="4452450" cy="4881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587B8-FB10-9B00-29B4-B79CCE947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8" y="5208104"/>
            <a:ext cx="2982353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CE8E51-2C97-F26E-CE91-A0FDCFB25127}"/>
              </a:ext>
            </a:extLst>
          </p:cNvPr>
          <p:cNvSpPr txBox="1"/>
          <p:nvPr/>
        </p:nvSpPr>
        <p:spPr>
          <a:xfrm>
            <a:off x="652670" y="2709755"/>
            <a:ext cx="7785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start we can enter the database with the ‘sqlite3’ command, once we are in we can run the .tables command to list all tables in the database. When searching I found the ‘</a:t>
            </a:r>
            <a:r>
              <a:rPr lang="en-US" dirty="0" err="1"/>
              <a:t>phpbb_users</a:t>
            </a:r>
            <a:r>
              <a:rPr lang="en-US" dirty="0"/>
              <a:t>’ table. Next we can use the .schema to see </a:t>
            </a:r>
            <a:r>
              <a:rPr lang="en-US" dirty="0" err="1"/>
              <a:t>waht</a:t>
            </a:r>
            <a:r>
              <a:rPr lang="en-US" dirty="0"/>
              <a:t> keys(they hold the information) there are. I looked through the table and found an email with the ending ‘contartor.net’ so I submitted it and got a right answer 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9A906B-4336-C1DC-9DCC-D5976F546C18}"/>
              </a:ext>
            </a:extLst>
          </p:cNvPr>
          <p:cNvSpPr txBox="1"/>
          <p:nvPr/>
        </p:nvSpPr>
        <p:spPr>
          <a:xfrm>
            <a:off x="8589439" y="5406887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Answer 1:</a:t>
            </a:r>
            <a:r>
              <a:rPr lang="en-US" dirty="0"/>
              <a:t> apoole1</a:t>
            </a:r>
            <a:endParaRPr lang="en-IL" u="sng" dirty="0"/>
          </a:p>
        </p:txBody>
      </p:sp>
    </p:spTree>
    <p:extLst>
      <p:ext uri="{BB962C8B-B14F-4D97-AF65-F5344CB8AC3E}">
        <p14:creationId xmlns:p14="http://schemas.microsoft.com/office/powerpoint/2010/main" val="189189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DCD7E0-2D11-EB0B-3CCF-191C0A0783C4}"/>
              </a:ext>
            </a:extLst>
          </p:cNvPr>
          <p:cNvSpPr txBox="1"/>
          <p:nvPr/>
        </p:nvSpPr>
        <p:spPr>
          <a:xfrm>
            <a:off x="616226" y="536713"/>
            <a:ext cx="8118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Task 2: What IP address did the contractor use to create their account?</a:t>
            </a:r>
            <a:endParaRPr lang="en-IL" sz="2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9C609-D06D-99AD-BC4C-E7B810A4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84" y="1080030"/>
            <a:ext cx="5277587" cy="304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1EB92-5F7A-CC1B-C8E6-3EFDE343B94E}"/>
              </a:ext>
            </a:extLst>
          </p:cNvPr>
          <p:cNvSpPr txBox="1"/>
          <p:nvPr/>
        </p:nvSpPr>
        <p:spPr>
          <a:xfrm>
            <a:off x="616226" y="1015541"/>
            <a:ext cx="606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other values in the table we can see a </a:t>
            </a:r>
            <a:r>
              <a:rPr lang="en-US" dirty="0" err="1"/>
              <a:t>user_ip</a:t>
            </a:r>
            <a:r>
              <a:rPr lang="en-US" dirty="0"/>
              <a:t> key. And when searching for it with the username we got, we get the users IP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Answer 2:</a:t>
            </a:r>
            <a:r>
              <a:rPr lang="en-US" dirty="0"/>
              <a:t>   10.10.0.78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46F4B-2E80-4AF9-BB25-273E8CEE7009}"/>
              </a:ext>
            </a:extLst>
          </p:cNvPr>
          <p:cNvSpPr txBox="1"/>
          <p:nvPr/>
        </p:nvSpPr>
        <p:spPr>
          <a:xfrm flipH="1">
            <a:off x="616224" y="2294588"/>
            <a:ext cx="772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Task 3: What is the </a:t>
            </a:r>
            <a:r>
              <a:rPr lang="en-US" u="sng" dirty="0" err="1"/>
              <a:t>post_id</a:t>
            </a:r>
            <a:r>
              <a:rPr lang="en-US" u="sng" dirty="0"/>
              <a:t> of the malicious post that the contractor made?</a:t>
            </a:r>
            <a:endParaRPr lang="en-IL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26C6AB-4EA3-0FED-0D35-FA797761A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70" y="2838664"/>
            <a:ext cx="2166898" cy="734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CAC49D-C26E-3A72-C23B-1A3C2D3AC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70" y="3747541"/>
            <a:ext cx="6056593" cy="448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3159C7-0E4B-B630-23B7-70B0CF621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59" y="2828629"/>
            <a:ext cx="2416234" cy="745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EB13B4-6679-B03E-0381-AE4CE36B9997}"/>
              </a:ext>
            </a:extLst>
          </p:cNvPr>
          <p:cNvSpPr txBox="1"/>
          <p:nvPr/>
        </p:nvSpPr>
        <p:spPr>
          <a:xfrm>
            <a:off x="616224" y="2742638"/>
            <a:ext cx="510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looking back at all the table I saw a table named ‘</a:t>
            </a:r>
            <a:r>
              <a:rPr lang="en-US" dirty="0" err="1"/>
              <a:t>phpbb_posts</a:t>
            </a:r>
            <a:r>
              <a:rPr lang="en-US" dirty="0"/>
              <a:t>’. When looking at the schema we can see a key named ‘</a:t>
            </a:r>
            <a:r>
              <a:rPr lang="en-US" dirty="0" err="1"/>
              <a:t>posts_id</a:t>
            </a:r>
            <a:r>
              <a:rPr lang="en-US" dirty="0"/>
              <a:t>’. When searching for the IP address we got from the previous task we can find the post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Answer 3:</a:t>
            </a:r>
            <a:r>
              <a:rPr lang="en-US" dirty="0"/>
              <a:t>  9</a:t>
            </a:r>
            <a:endParaRPr lang="en-IL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08FD4-C2B0-49BF-2D6C-1E2FD71684F1}"/>
              </a:ext>
            </a:extLst>
          </p:cNvPr>
          <p:cNvSpPr txBox="1"/>
          <p:nvPr/>
        </p:nvSpPr>
        <p:spPr>
          <a:xfrm>
            <a:off x="616224" y="4496964"/>
            <a:ext cx="819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Task 4: What is the full URI that the credential stealer sends its data 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2000" u="s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3D81F8-CC17-127F-B4BE-F4D1301D33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37" y="4925128"/>
            <a:ext cx="5203134" cy="14295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9FDC79-4E07-3D6A-3866-5DE50730E492}"/>
              </a:ext>
            </a:extLst>
          </p:cNvPr>
          <p:cNvSpPr txBox="1"/>
          <p:nvPr/>
        </p:nvSpPr>
        <p:spPr>
          <a:xfrm>
            <a:off x="616224" y="4925128"/>
            <a:ext cx="6135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looking at the schema again we can see a key named </a:t>
            </a:r>
            <a:r>
              <a:rPr lang="en-US" dirty="0" err="1"/>
              <a:t>post_text</a:t>
            </a:r>
            <a:r>
              <a:rPr lang="en-US" dirty="0"/>
              <a:t>, since this is a “log” of all posts made to the server we can maybe find it here. When looking I found a </a:t>
            </a:r>
            <a:r>
              <a:rPr lang="en-US" dirty="0" err="1"/>
              <a:t>url</a:t>
            </a:r>
            <a:r>
              <a:rPr lang="en-US" dirty="0"/>
              <a:t> with the contractors 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Answer 4:</a:t>
            </a:r>
            <a:r>
              <a:rPr lang="en-US" dirty="0"/>
              <a:t>   http://10.10.0.78/update.php</a:t>
            </a:r>
            <a:endParaRPr lang="en-IL" u="sng" dirty="0"/>
          </a:p>
        </p:txBody>
      </p:sp>
    </p:spTree>
    <p:extLst>
      <p:ext uri="{BB962C8B-B14F-4D97-AF65-F5344CB8AC3E}">
        <p14:creationId xmlns:p14="http://schemas.microsoft.com/office/powerpoint/2010/main" val="38452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FE515-B11B-B00E-A3C1-964754E7347D}"/>
              </a:ext>
            </a:extLst>
          </p:cNvPr>
          <p:cNvSpPr txBox="1"/>
          <p:nvPr/>
        </p:nvSpPr>
        <p:spPr>
          <a:xfrm>
            <a:off x="447261" y="397565"/>
            <a:ext cx="91828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Task 5: When did the contractor log into the forum as the administrator? (UTC)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C4EDD-E69B-15D5-7993-4DA28FD9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06" y="680385"/>
            <a:ext cx="1848108" cy="552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F4DE3-959A-E55C-6091-61F4C41E9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08" y="1379965"/>
            <a:ext cx="7135006" cy="1756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38C011-7F9F-2121-AAAF-60B05D0F45FB}"/>
              </a:ext>
            </a:extLst>
          </p:cNvPr>
          <p:cNvSpPr txBox="1"/>
          <p:nvPr/>
        </p:nvSpPr>
        <p:spPr>
          <a:xfrm>
            <a:off x="447261" y="852394"/>
            <a:ext cx="746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looking through the tables again we see a table named </a:t>
            </a:r>
            <a:r>
              <a:rPr lang="en-US" dirty="0" err="1"/>
              <a:t>phpbb_log</a:t>
            </a:r>
            <a:r>
              <a:rPr lang="en-US" dirty="0"/>
              <a:t>.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C2859-8CB1-2F9F-9D96-68CEB5EB9619}"/>
              </a:ext>
            </a:extLst>
          </p:cNvPr>
          <p:cNvSpPr txBox="1"/>
          <p:nvPr/>
        </p:nvSpPr>
        <p:spPr>
          <a:xfrm>
            <a:off x="447261" y="1221726"/>
            <a:ext cx="4253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took me a while since I first looked through the login attempts tables but found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schema I found the </a:t>
            </a:r>
            <a:r>
              <a:rPr lang="en-US" dirty="0" err="1"/>
              <a:t>log_time</a:t>
            </a:r>
            <a:r>
              <a:rPr lang="en-US" dirty="0"/>
              <a:t> and the </a:t>
            </a:r>
            <a:r>
              <a:rPr lang="en-US" dirty="0" err="1"/>
              <a:t>log_ip</a:t>
            </a:r>
            <a:r>
              <a:rPr lang="en-US" dirty="0"/>
              <a:t> in the </a:t>
            </a:r>
            <a:r>
              <a:rPr lang="en-US" dirty="0" err="1"/>
              <a:t>phpbb_log</a:t>
            </a:r>
            <a:r>
              <a:rPr lang="en-US" dirty="0"/>
              <a:t> table. When looking for the IP we get an epoch time value(seconds since 1/1/1970). 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B9036-3D5B-806C-115C-8E5D1033988C}"/>
              </a:ext>
            </a:extLst>
          </p:cNvPr>
          <p:cNvSpPr txBox="1"/>
          <p:nvPr/>
        </p:nvSpPr>
        <p:spPr>
          <a:xfrm flipH="1">
            <a:off x="447260" y="3429000"/>
            <a:ext cx="1129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 err="1"/>
              <a:t>thats</a:t>
            </a:r>
            <a:r>
              <a:rPr lang="en-US" dirty="0"/>
              <a:t> left is to convert to UTC.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Answer 5:</a:t>
            </a:r>
            <a:r>
              <a:rPr lang="en-US" dirty="0"/>
              <a:t>    26/04/2023 10:53:12   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8C1B4-0B68-B4ED-33ED-BE2653887319}"/>
              </a:ext>
            </a:extLst>
          </p:cNvPr>
          <p:cNvSpPr txBox="1"/>
          <p:nvPr/>
        </p:nvSpPr>
        <p:spPr>
          <a:xfrm>
            <a:off x="2481869" y="3160718"/>
            <a:ext cx="694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see the LOG_ADMIN_AUTH_SUCCESS that helps us.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C01FE-65A3-D33A-0E0D-BAFB557733A4}"/>
              </a:ext>
            </a:extLst>
          </p:cNvPr>
          <p:cNvSpPr txBox="1"/>
          <p:nvPr/>
        </p:nvSpPr>
        <p:spPr>
          <a:xfrm>
            <a:off x="447259" y="4075331"/>
            <a:ext cx="1125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Task 6: In the forum there are plaintext credentials for the LDAP connection, what is the password?</a:t>
            </a:r>
            <a:endParaRPr lang="en-IL" sz="2000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199021-6218-149F-76EE-B42CE478C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16" y="4505670"/>
            <a:ext cx="5376126" cy="1574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E7C12-00CB-D15C-3B56-6EA1FABB540E}"/>
              </a:ext>
            </a:extLst>
          </p:cNvPr>
          <p:cNvSpPr txBox="1"/>
          <p:nvPr/>
        </p:nvSpPr>
        <p:spPr>
          <a:xfrm>
            <a:off x="487749" y="4475441"/>
            <a:ext cx="5496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one took me a while since I looked at other tables that made sense for me first, but after a lot of digging I found the </a:t>
            </a:r>
            <a:r>
              <a:rPr lang="en-US" dirty="0" err="1"/>
              <a:t>phpbb_config</a:t>
            </a:r>
            <a:r>
              <a:rPr lang="en-US" dirty="0"/>
              <a:t>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once looking through the table I found a value named “</a:t>
            </a:r>
            <a:r>
              <a:rPr lang="en-US" dirty="0" err="1"/>
              <a:t>ldap_password</a:t>
            </a:r>
            <a:r>
              <a:rPr lang="en-US" dirty="0"/>
              <a:t>”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00FBD-0D04-E879-3FFA-FA430C160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70" y="5687643"/>
            <a:ext cx="2878933" cy="937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32C913-0760-0F2B-350D-7CF258267876}"/>
              </a:ext>
            </a:extLst>
          </p:cNvPr>
          <p:cNvSpPr txBox="1"/>
          <p:nvPr/>
        </p:nvSpPr>
        <p:spPr>
          <a:xfrm>
            <a:off x="6446470" y="6156560"/>
            <a:ext cx="571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Answer 6:</a:t>
            </a:r>
            <a:r>
              <a:rPr lang="en-US" dirty="0"/>
              <a:t>   Passw0rd1</a:t>
            </a:r>
            <a:endParaRPr lang="en-IL" u="sng" dirty="0"/>
          </a:p>
        </p:txBody>
      </p:sp>
    </p:spTree>
    <p:extLst>
      <p:ext uri="{BB962C8B-B14F-4D97-AF65-F5344CB8AC3E}">
        <p14:creationId xmlns:p14="http://schemas.microsoft.com/office/powerpoint/2010/main" val="142595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E9CBA-9605-5672-C037-AA5A9BDC9F0C}"/>
              </a:ext>
            </a:extLst>
          </p:cNvPr>
          <p:cNvSpPr txBox="1"/>
          <p:nvPr/>
        </p:nvSpPr>
        <p:spPr>
          <a:xfrm>
            <a:off x="496956" y="447260"/>
            <a:ext cx="666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Task 7: What is the user agent of the Administrator user?</a:t>
            </a:r>
            <a:endParaRPr lang="en-IL" sz="20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6A280-7DE8-D998-6333-34739699A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04" y="1010476"/>
            <a:ext cx="5232059" cy="70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D79A5-9EFB-348E-BD76-94E16CD07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675"/>
            <a:ext cx="12192000" cy="495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0FB7E6-1CD6-81C8-DA56-1C18EBD30E03}"/>
              </a:ext>
            </a:extLst>
          </p:cNvPr>
          <p:cNvSpPr txBox="1"/>
          <p:nvPr/>
        </p:nvSpPr>
        <p:spPr>
          <a:xfrm>
            <a:off x="496956" y="892345"/>
            <a:ext cx="649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we go back to the </a:t>
            </a:r>
            <a:r>
              <a:rPr lang="en-US" dirty="0" err="1"/>
              <a:t>phpbb_users</a:t>
            </a:r>
            <a:r>
              <a:rPr lang="en-US" dirty="0"/>
              <a:t> tables and search for the admins </a:t>
            </a:r>
            <a:r>
              <a:rPr lang="en-US" dirty="0" err="1"/>
              <a:t>ip</a:t>
            </a:r>
            <a:r>
              <a:rPr lang="en-US" dirty="0"/>
              <a:t>, once we get that we can go look at the access.log file.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5CB42-238B-266A-009B-2D6FD8ECB7E9}"/>
              </a:ext>
            </a:extLst>
          </p:cNvPr>
          <p:cNvSpPr txBox="1"/>
          <p:nvPr/>
        </p:nvSpPr>
        <p:spPr>
          <a:xfrm>
            <a:off x="496955" y="2369673"/>
            <a:ext cx="1154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searching </a:t>
            </a:r>
            <a:r>
              <a:rPr lang="en-US" dirty="0" err="1"/>
              <a:t>fo</a:t>
            </a:r>
            <a:r>
              <a:rPr lang="en-US" dirty="0"/>
              <a:t> the admin IP address we can see the user agent the admin 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Answer 7:</a:t>
            </a:r>
            <a:r>
              <a:rPr lang="en-US" dirty="0"/>
              <a:t>   Mozilla/5.0 (Macintosh; Intel Mac OS X 10_15_7) </a:t>
            </a:r>
            <a:r>
              <a:rPr lang="en-US" dirty="0" err="1"/>
              <a:t>AppleWebKit</a:t>
            </a:r>
            <a:r>
              <a:rPr lang="en-US" dirty="0"/>
              <a:t>/537.36 (KHTML, like Gecko) Chrome/112.0.0.0 Safari/537.36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CF724-1D10-538F-EE3E-4FDF17FC1A63}"/>
              </a:ext>
            </a:extLst>
          </p:cNvPr>
          <p:cNvSpPr txBox="1"/>
          <p:nvPr/>
        </p:nvSpPr>
        <p:spPr>
          <a:xfrm>
            <a:off x="404588" y="3234732"/>
            <a:ext cx="1011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Task 8: What time did the contractor add themselves to the Administrator group? (UTC)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2000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78B31D-A55E-8981-65C1-2CF0B6E78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52" y="3751847"/>
            <a:ext cx="7848762" cy="2392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05ED91-85E0-3AD6-18A4-6DECA0E66A2B}"/>
              </a:ext>
            </a:extLst>
          </p:cNvPr>
          <p:cNvSpPr txBox="1"/>
          <p:nvPr/>
        </p:nvSpPr>
        <p:spPr>
          <a:xfrm>
            <a:off x="404588" y="3593470"/>
            <a:ext cx="3713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we look back at the </a:t>
            </a:r>
            <a:r>
              <a:rPr lang="en-US" dirty="0" err="1"/>
              <a:t>phpbb_log</a:t>
            </a:r>
            <a:r>
              <a:rPr lang="en-US" dirty="0"/>
              <a:t> table. When searching through we see a value about adding users with the contractors IP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again we get an epoch value and we can convert it to get the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Answer 8:</a:t>
            </a:r>
            <a:r>
              <a:rPr lang="en-US" dirty="0"/>
              <a:t>   26/04/2023 10:53:51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00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DCD9C-7910-8505-B354-E697802E0BF0}"/>
              </a:ext>
            </a:extLst>
          </p:cNvPr>
          <p:cNvSpPr txBox="1"/>
          <p:nvPr/>
        </p:nvSpPr>
        <p:spPr>
          <a:xfrm>
            <a:off x="556590" y="496957"/>
            <a:ext cx="11489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Task 9: What time did the contractor download the database backup? (UTC)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Going back to the access.log file we can search for the contractors IP address and for any logs with the word  backup.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9990B-DDCF-C363-7E90-12E0058DD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36" y="1237754"/>
            <a:ext cx="8002117" cy="1162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120C33-150D-1494-691E-AAA13EE03AA5}"/>
              </a:ext>
            </a:extLst>
          </p:cNvPr>
          <p:cNvSpPr txBox="1"/>
          <p:nvPr/>
        </p:nvSpPr>
        <p:spPr>
          <a:xfrm>
            <a:off x="556591" y="1391428"/>
            <a:ext cx="318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here a log with a GET request for the URI /store/backup….sql.gz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603E9-CB53-6767-C853-D084A3216554}"/>
              </a:ext>
            </a:extLst>
          </p:cNvPr>
          <p:cNvSpPr txBox="1"/>
          <p:nvPr/>
        </p:nvSpPr>
        <p:spPr>
          <a:xfrm>
            <a:off x="556590" y="2399966"/>
            <a:ext cx="1041772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sql</a:t>
            </a:r>
            <a:r>
              <a:rPr lang="en-US" dirty="0"/>
              <a:t> tells us it’s a database being downloaded. Once we convert the time to UTC we get the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Answer 9:</a:t>
            </a:r>
            <a:r>
              <a:rPr lang="en-US" dirty="0"/>
              <a:t>  26/04/2023 11:01:38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Task 10: What was the size in bytes of the database backup as stated by access.log?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back at the log, next to the URI we can see the size of the response in bytes.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2486D2-2574-7E57-340E-0E6F85CC4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70" y="3680662"/>
            <a:ext cx="8628283" cy="418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6F96B-B1E5-278A-1466-59A72C3C9ABD}"/>
              </a:ext>
            </a:extLst>
          </p:cNvPr>
          <p:cNvSpPr txBox="1"/>
          <p:nvPr/>
        </p:nvSpPr>
        <p:spPr>
          <a:xfrm>
            <a:off x="556590" y="3661850"/>
            <a:ext cx="23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Answer 10:</a:t>
            </a:r>
            <a:r>
              <a:rPr lang="en-US" dirty="0"/>
              <a:t>   34707</a:t>
            </a:r>
            <a:endParaRPr lang="en-IL" u="sng" dirty="0"/>
          </a:p>
        </p:txBody>
      </p:sp>
    </p:spTree>
    <p:extLst>
      <p:ext uri="{BB962C8B-B14F-4D97-AF65-F5344CB8AC3E}">
        <p14:creationId xmlns:p14="http://schemas.microsoft.com/office/powerpoint/2010/main" val="190723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EF88B-C1F9-DDB7-2EC9-D11BDFA1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45" y="1228760"/>
            <a:ext cx="7327310" cy="4400480"/>
          </a:xfrm>
        </p:spPr>
      </p:pic>
    </p:spTree>
    <p:extLst>
      <p:ext uri="{BB962C8B-B14F-4D97-AF65-F5344CB8AC3E}">
        <p14:creationId xmlns:p14="http://schemas.microsoft.com/office/powerpoint/2010/main" val="1810316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1193</TotalTime>
  <Words>863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HTB sherlocks - Bumblebee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chanashka shenker</dc:creator>
  <cp:lastModifiedBy>chanashka shenker</cp:lastModifiedBy>
  <cp:revision>27</cp:revision>
  <dcterms:created xsi:type="dcterms:W3CDTF">2024-08-06T12:08:24Z</dcterms:created>
  <dcterms:modified xsi:type="dcterms:W3CDTF">2024-08-07T08:01:35Z</dcterms:modified>
</cp:coreProperties>
</file>