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a:xfrm>
            <a:off x="5332412" y="5883275"/>
            <a:ext cx="4324044" cy="365125"/>
          </a:xfrm>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49331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05D4FC-C446-4715-98E0-7E05DC2E7625}" type="datetimeFigureOut">
              <a:rPr lang="en-IL" smtClean="0"/>
              <a:t>15/07/2024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226004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44881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185123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354154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198355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490847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2398417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58702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a:xfrm>
            <a:off x="10951856" y="5867131"/>
            <a:ext cx="551167" cy="365125"/>
          </a:xfrm>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149371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5D4FC-C446-4715-98E0-7E05DC2E7625}" type="datetimeFigureOut">
              <a:rPr lang="en-IL" smtClean="0"/>
              <a:t>15/07/2024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7173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05D4FC-C446-4715-98E0-7E05DC2E7625}" type="datetimeFigureOut">
              <a:rPr lang="en-IL" smtClean="0"/>
              <a:t>15/07/2024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141061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05D4FC-C446-4715-98E0-7E05DC2E7625}" type="datetimeFigureOut">
              <a:rPr lang="en-IL" smtClean="0"/>
              <a:t>15/07/2024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260123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05D4FC-C446-4715-98E0-7E05DC2E7625}" type="datetimeFigureOut">
              <a:rPr lang="en-IL" smtClean="0"/>
              <a:t>15/07/2024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306619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5D4FC-C446-4715-98E0-7E05DC2E7625}" type="datetimeFigureOut">
              <a:rPr lang="en-IL" smtClean="0"/>
              <a:t>15/07/2024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330049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05D4FC-C446-4715-98E0-7E05DC2E7625}" type="datetimeFigureOut">
              <a:rPr lang="en-IL" smtClean="0"/>
              <a:t>15/07/2024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360817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05D4FC-C446-4715-98E0-7E05DC2E7625}" type="datetimeFigureOut">
              <a:rPr lang="en-IL" smtClean="0"/>
              <a:t>15/07/2024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C58511D-37D1-4B8D-9CDE-59B4A75F2498}" type="slidenum">
              <a:rPr lang="en-IL" smtClean="0"/>
              <a:t>‹#›</a:t>
            </a:fld>
            <a:endParaRPr lang="en-IL"/>
          </a:p>
        </p:txBody>
      </p:sp>
    </p:spTree>
    <p:extLst>
      <p:ext uri="{BB962C8B-B14F-4D97-AF65-F5344CB8AC3E}">
        <p14:creationId xmlns:p14="http://schemas.microsoft.com/office/powerpoint/2010/main" val="202990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05D4FC-C446-4715-98E0-7E05DC2E7625}" type="datetimeFigureOut">
              <a:rPr lang="en-IL" smtClean="0"/>
              <a:t>15/07/2024</a:t>
            </a:fld>
            <a:endParaRPr lang="en-IL"/>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58511D-37D1-4B8D-9CDE-59B4A75F2498}" type="slidenum">
              <a:rPr lang="en-IL" smtClean="0"/>
              <a:t>‹#›</a:t>
            </a:fld>
            <a:endParaRPr lang="en-IL"/>
          </a:p>
        </p:txBody>
      </p:sp>
    </p:spTree>
    <p:extLst>
      <p:ext uri="{BB962C8B-B14F-4D97-AF65-F5344CB8AC3E}">
        <p14:creationId xmlns:p14="http://schemas.microsoft.com/office/powerpoint/2010/main" val="37094586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3CF7-F1F4-21EF-2AE6-F6AFE4B672CE}"/>
              </a:ext>
            </a:extLst>
          </p:cNvPr>
          <p:cNvSpPr>
            <a:spLocks noGrp="1"/>
          </p:cNvSpPr>
          <p:nvPr>
            <p:ph type="ctrTitle"/>
          </p:nvPr>
        </p:nvSpPr>
        <p:spPr/>
        <p:txBody>
          <a:bodyPr/>
          <a:lstStyle/>
          <a:p>
            <a:pPr algn="l"/>
            <a:r>
              <a:rPr lang="en-US" u="sng" dirty="0"/>
              <a:t>HTB sherlocks - Meerkat</a:t>
            </a:r>
            <a:endParaRPr lang="en-IL" u="sng" dirty="0"/>
          </a:p>
        </p:txBody>
      </p:sp>
      <p:sp>
        <p:nvSpPr>
          <p:cNvPr id="3" name="Subtitle 2">
            <a:extLst>
              <a:ext uri="{FF2B5EF4-FFF2-40B4-BE49-F238E27FC236}">
                <a16:creationId xmlns:a16="http://schemas.microsoft.com/office/drawing/2014/main" id="{0E42B55E-4A7F-06DD-0377-D2DCBEDE42D9}"/>
              </a:ext>
            </a:extLst>
          </p:cNvPr>
          <p:cNvSpPr>
            <a:spLocks noGrp="1"/>
          </p:cNvSpPr>
          <p:nvPr>
            <p:ph type="subTitle" idx="1"/>
          </p:nvPr>
        </p:nvSpPr>
        <p:spPr/>
        <p:txBody>
          <a:bodyPr/>
          <a:lstStyle/>
          <a:p>
            <a:r>
              <a:rPr lang="en-US" dirty="0"/>
              <a:t>Write up by Chanan Shenker</a:t>
            </a:r>
            <a:endParaRPr lang="en-IL" dirty="0"/>
          </a:p>
        </p:txBody>
      </p:sp>
    </p:spTree>
    <p:extLst>
      <p:ext uri="{BB962C8B-B14F-4D97-AF65-F5344CB8AC3E}">
        <p14:creationId xmlns:p14="http://schemas.microsoft.com/office/powerpoint/2010/main" val="392356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7A9597-3674-0E83-50D3-FCAD775FCAAA}"/>
              </a:ext>
            </a:extLst>
          </p:cNvPr>
          <p:cNvSpPr txBox="1"/>
          <p:nvPr/>
        </p:nvSpPr>
        <p:spPr>
          <a:xfrm>
            <a:off x="1908313" y="480992"/>
            <a:ext cx="10018644" cy="3477875"/>
          </a:xfrm>
          <a:prstGeom prst="rect">
            <a:avLst/>
          </a:prstGeom>
          <a:noFill/>
        </p:spPr>
        <p:txBody>
          <a:bodyPr wrap="square" rtlCol="0">
            <a:spAutoFit/>
          </a:bodyPr>
          <a:lstStyle/>
          <a:p>
            <a:r>
              <a:rPr lang="en-US" sz="2000" u="sng" dirty="0" err="1"/>
              <a:t>Qusetion</a:t>
            </a:r>
            <a:r>
              <a:rPr lang="en-US" sz="2000" u="sng" dirty="0"/>
              <a:t> 9: Can you confirmed the file modified by the attacker to gain persistence? </a:t>
            </a:r>
          </a:p>
          <a:p>
            <a:r>
              <a:rPr lang="en-US" dirty="0"/>
              <a:t>If we look at the file from the previous question we can see that the file was downloaded to /home/ubuntu/.ssh/</a:t>
            </a:r>
            <a:r>
              <a:rPr lang="en-US" dirty="0" err="1"/>
              <a:t>authotized_keys</a:t>
            </a:r>
            <a:r>
              <a:rPr lang="en-US" dirty="0"/>
              <a:t> file location.</a:t>
            </a:r>
          </a:p>
          <a:p>
            <a:endParaRPr lang="en-US" dirty="0"/>
          </a:p>
          <a:p>
            <a:endParaRPr lang="en-US" dirty="0"/>
          </a:p>
          <a:p>
            <a:endParaRPr lang="en-US" dirty="0"/>
          </a:p>
          <a:p>
            <a:r>
              <a:rPr lang="en-US" u="sng" dirty="0"/>
              <a:t>Answer 9:</a:t>
            </a:r>
            <a:r>
              <a:rPr lang="en-US" dirty="0"/>
              <a:t>   /home/ubuntu/.ssh/</a:t>
            </a:r>
            <a:r>
              <a:rPr lang="en-US" dirty="0" err="1"/>
              <a:t>authotized_keys</a:t>
            </a:r>
            <a:r>
              <a:rPr lang="en-US" dirty="0"/>
              <a:t> </a:t>
            </a:r>
          </a:p>
          <a:p>
            <a:endParaRPr lang="en-US" u="sng" dirty="0"/>
          </a:p>
          <a:p>
            <a:r>
              <a:rPr lang="en-US" sz="2000" u="sng" dirty="0"/>
              <a:t>Question 10: Can you confirm the MITRE technique ID of this type of persistence mechanism?</a:t>
            </a:r>
          </a:p>
          <a:p>
            <a:r>
              <a:rPr lang="en-US" dirty="0"/>
              <a:t>I looked up MITRE attacks that have to do with persistence and ssh keys and found a page by MITRE ATT&amp;CK that gave me the ID T1098.004</a:t>
            </a:r>
          </a:p>
          <a:p>
            <a:r>
              <a:rPr lang="en-US" u="sng" dirty="0"/>
              <a:t>Answer 10:</a:t>
            </a:r>
            <a:r>
              <a:rPr lang="en-US" dirty="0"/>
              <a:t>  T1098.004</a:t>
            </a:r>
            <a:endParaRPr lang="en-US" u="sng" dirty="0"/>
          </a:p>
        </p:txBody>
      </p:sp>
      <p:pic>
        <p:nvPicPr>
          <p:cNvPr id="6" name="Picture 5">
            <a:extLst>
              <a:ext uri="{FF2B5EF4-FFF2-40B4-BE49-F238E27FC236}">
                <a16:creationId xmlns:a16="http://schemas.microsoft.com/office/drawing/2014/main" id="{22DEFD9D-1B02-BFAB-0E15-856C4D3AEAFB}"/>
              </a:ext>
            </a:extLst>
          </p:cNvPr>
          <p:cNvPicPr>
            <a:picLocks noChangeAspect="1"/>
          </p:cNvPicPr>
          <p:nvPr/>
        </p:nvPicPr>
        <p:blipFill>
          <a:blip r:embed="rId2"/>
          <a:stretch>
            <a:fillRect/>
          </a:stretch>
        </p:blipFill>
        <p:spPr>
          <a:xfrm>
            <a:off x="1908313" y="1655675"/>
            <a:ext cx="5944430" cy="266737"/>
          </a:xfrm>
          <a:prstGeom prst="rect">
            <a:avLst/>
          </a:prstGeom>
        </p:spPr>
      </p:pic>
    </p:spTree>
    <p:extLst>
      <p:ext uri="{BB962C8B-B14F-4D97-AF65-F5344CB8AC3E}">
        <p14:creationId xmlns:p14="http://schemas.microsoft.com/office/powerpoint/2010/main" val="163390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C54A58-2F21-9664-7F12-681E91CCF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552" y="546301"/>
            <a:ext cx="9783865" cy="5625899"/>
          </a:xfrm>
        </p:spPr>
      </p:pic>
    </p:spTree>
    <p:extLst>
      <p:ext uri="{BB962C8B-B14F-4D97-AF65-F5344CB8AC3E}">
        <p14:creationId xmlns:p14="http://schemas.microsoft.com/office/powerpoint/2010/main" val="185221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D77B9-1B19-E65E-B8D9-ABFE374940D6}"/>
              </a:ext>
            </a:extLst>
          </p:cNvPr>
          <p:cNvSpPr>
            <a:spLocks noGrp="1"/>
          </p:cNvSpPr>
          <p:nvPr>
            <p:ph idx="1"/>
          </p:nvPr>
        </p:nvSpPr>
        <p:spPr>
          <a:xfrm>
            <a:off x="1693032" y="795129"/>
            <a:ext cx="10018713" cy="1977887"/>
          </a:xfrm>
        </p:spPr>
        <p:txBody>
          <a:bodyPr/>
          <a:lstStyle/>
          <a:p>
            <a:pPr marL="0" indent="0" algn="just">
              <a:buNone/>
            </a:pPr>
            <a:r>
              <a:rPr lang="en-US" u="sng" dirty="0"/>
              <a:t>Start:</a:t>
            </a:r>
          </a:p>
          <a:p>
            <a:pPr marL="0" indent="0" algn="just">
              <a:buNone/>
            </a:pPr>
            <a:r>
              <a:rPr lang="en-US" dirty="0"/>
              <a:t> I started the challenge and got two file. A network recording and a Jason file.</a:t>
            </a:r>
            <a:endParaRPr lang="en-IL" dirty="0"/>
          </a:p>
        </p:txBody>
      </p:sp>
      <p:pic>
        <p:nvPicPr>
          <p:cNvPr id="5" name="Picture 4">
            <a:extLst>
              <a:ext uri="{FF2B5EF4-FFF2-40B4-BE49-F238E27FC236}">
                <a16:creationId xmlns:a16="http://schemas.microsoft.com/office/drawing/2014/main" id="{E5779EAE-0AF7-3917-4D79-2CE785D1E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032" y="2325343"/>
            <a:ext cx="5397162" cy="2651686"/>
          </a:xfrm>
          <a:prstGeom prst="rect">
            <a:avLst/>
          </a:prstGeom>
        </p:spPr>
      </p:pic>
    </p:spTree>
    <p:extLst>
      <p:ext uri="{BB962C8B-B14F-4D97-AF65-F5344CB8AC3E}">
        <p14:creationId xmlns:p14="http://schemas.microsoft.com/office/powerpoint/2010/main" val="71254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DE17AA-1248-1A9C-C388-7DF5A09E9B73}"/>
              </a:ext>
            </a:extLst>
          </p:cNvPr>
          <p:cNvSpPr txBox="1"/>
          <p:nvPr/>
        </p:nvSpPr>
        <p:spPr>
          <a:xfrm>
            <a:off x="1997765" y="695737"/>
            <a:ext cx="8587409" cy="1261884"/>
          </a:xfrm>
          <a:prstGeom prst="rect">
            <a:avLst/>
          </a:prstGeom>
          <a:noFill/>
        </p:spPr>
        <p:txBody>
          <a:bodyPr wrap="square" rtlCol="0">
            <a:spAutoFit/>
          </a:bodyPr>
          <a:lstStyle/>
          <a:p>
            <a:r>
              <a:rPr lang="en-US" sz="2000" u="sng" dirty="0"/>
              <a:t>Question 1:We believe our Business Management Platform server has been compromised. Please can you confirm the name of the application running?</a:t>
            </a:r>
          </a:p>
          <a:p>
            <a:pPr marL="342900" indent="-342900">
              <a:buFont typeface="Arial" panose="020B0604020202020204" pitchFamily="34" charset="0"/>
              <a:buChar char="•"/>
            </a:pPr>
            <a:r>
              <a:rPr lang="en-US" dirty="0"/>
              <a:t>At first I went to look at the protocol </a:t>
            </a:r>
            <a:r>
              <a:rPr lang="en-US" dirty="0" err="1"/>
              <a:t>hiercy</a:t>
            </a:r>
            <a:r>
              <a:rPr lang="en-US" dirty="0"/>
              <a:t> to see if </a:t>
            </a:r>
            <a:r>
              <a:rPr lang="en-US" dirty="0" err="1"/>
              <a:t>theres</a:t>
            </a:r>
            <a:r>
              <a:rPr lang="en-US" dirty="0"/>
              <a:t> any unusual protocols that could indicate to me a certain application running.</a:t>
            </a:r>
          </a:p>
        </p:txBody>
      </p:sp>
      <p:pic>
        <p:nvPicPr>
          <p:cNvPr id="7" name="Picture 6">
            <a:extLst>
              <a:ext uri="{FF2B5EF4-FFF2-40B4-BE49-F238E27FC236}">
                <a16:creationId xmlns:a16="http://schemas.microsoft.com/office/drawing/2014/main" id="{E5E93222-60DB-8A79-C521-D6E43CBD1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973" y="1996761"/>
            <a:ext cx="4401142" cy="4165502"/>
          </a:xfrm>
          <a:prstGeom prst="rect">
            <a:avLst/>
          </a:prstGeom>
        </p:spPr>
      </p:pic>
      <p:sp>
        <p:nvSpPr>
          <p:cNvPr id="8" name="TextBox 7">
            <a:extLst>
              <a:ext uri="{FF2B5EF4-FFF2-40B4-BE49-F238E27FC236}">
                <a16:creationId xmlns:a16="http://schemas.microsoft.com/office/drawing/2014/main" id="{1397CA8B-8F20-C93A-CC39-4CE0BFB0404A}"/>
              </a:ext>
            </a:extLst>
          </p:cNvPr>
          <p:cNvSpPr txBox="1"/>
          <p:nvPr/>
        </p:nvSpPr>
        <p:spPr>
          <a:xfrm>
            <a:off x="1997765" y="2117034"/>
            <a:ext cx="424400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 couldn’t see anything to interesting or  unusual so I went to the next option and decided to look at the http traffic since its clear text and could be connected to a service or application.</a:t>
            </a:r>
          </a:p>
        </p:txBody>
      </p:sp>
    </p:spTree>
    <p:extLst>
      <p:ext uri="{BB962C8B-B14F-4D97-AF65-F5344CB8AC3E}">
        <p14:creationId xmlns:p14="http://schemas.microsoft.com/office/powerpoint/2010/main" val="212292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2091C-F317-5182-C5D8-34A492166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61" y="393116"/>
            <a:ext cx="9402417" cy="1524535"/>
          </a:xfrm>
          <a:prstGeom prst="rect">
            <a:avLst/>
          </a:prstGeom>
        </p:spPr>
      </p:pic>
      <p:sp>
        <p:nvSpPr>
          <p:cNvPr id="7" name="TextBox 6">
            <a:extLst>
              <a:ext uri="{FF2B5EF4-FFF2-40B4-BE49-F238E27FC236}">
                <a16:creationId xmlns:a16="http://schemas.microsoft.com/office/drawing/2014/main" id="{2F68C8F5-9215-88A7-5B9A-AD0AC4402068}"/>
              </a:ext>
            </a:extLst>
          </p:cNvPr>
          <p:cNvSpPr txBox="1"/>
          <p:nvPr/>
        </p:nvSpPr>
        <p:spPr>
          <a:xfrm>
            <a:off x="1818861" y="2136914"/>
            <a:ext cx="9337236" cy="923330"/>
          </a:xfrm>
          <a:prstGeom prst="rect">
            <a:avLst/>
          </a:prstGeom>
          <a:noFill/>
        </p:spPr>
        <p:txBody>
          <a:bodyPr wrap="none" rtlCol="0">
            <a:spAutoFit/>
          </a:bodyPr>
          <a:lstStyle/>
          <a:p>
            <a:r>
              <a:rPr lang="en-US" dirty="0"/>
              <a:t>Lo and behold I see a home page and login service for ‘</a:t>
            </a:r>
            <a:r>
              <a:rPr lang="en-US" dirty="0" err="1"/>
              <a:t>bonita</a:t>
            </a:r>
            <a:r>
              <a:rPr lang="en-US" dirty="0"/>
              <a:t>’. A quick google search and I found </a:t>
            </a:r>
          </a:p>
          <a:p>
            <a:r>
              <a:rPr lang="en-US" dirty="0"/>
              <a:t>Its related to a business management service called ‘</a:t>
            </a:r>
            <a:r>
              <a:rPr lang="en-US" dirty="0" err="1"/>
              <a:t>bonitasoft</a:t>
            </a:r>
            <a:r>
              <a:rPr lang="en-US" dirty="0"/>
              <a:t>’</a:t>
            </a:r>
          </a:p>
          <a:p>
            <a:r>
              <a:rPr lang="en-US" u="sng" dirty="0"/>
              <a:t>Answer 1: </a:t>
            </a:r>
            <a:r>
              <a:rPr lang="en-US" dirty="0" err="1"/>
              <a:t>bonitasoft</a:t>
            </a:r>
            <a:endParaRPr lang="en-IL" dirty="0"/>
          </a:p>
        </p:txBody>
      </p:sp>
      <p:sp>
        <p:nvSpPr>
          <p:cNvPr id="8" name="TextBox 7">
            <a:extLst>
              <a:ext uri="{FF2B5EF4-FFF2-40B4-BE49-F238E27FC236}">
                <a16:creationId xmlns:a16="http://schemas.microsoft.com/office/drawing/2014/main" id="{4EB53BAC-F3CB-AE61-09D9-C494A4FA5426}"/>
              </a:ext>
            </a:extLst>
          </p:cNvPr>
          <p:cNvSpPr txBox="1"/>
          <p:nvPr/>
        </p:nvSpPr>
        <p:spPr>
          <a:xfrm>
            <a:off x="1818861" y="3244334"/>
            <a:ext cx="9402416" cy="2369880"/>
          </a:xfrm>
          <a:prstGeom prst="rect">
            <a:avLst/>
          </a:prstGeom>
          <a:noFill/>
        </p:spPr>
        <p:txBody>
          <a:bodyPr wrap="square" rtlCol="0">
            <a:spAutoFit/>
          </a:bodyPr>
          <a:lstStyle/>
          <a:p>
            <a:r>
              <a:rPr lang="en-US" sz="2000" u="sng" dirty="0"/>
              <a:t>Question 2: We believe the attacker may have used a subset of the brute forcing attack category - what is the name of the attack carried out?</a:t>
            </a:r>
          </a:p>
          <a:p>
            <a:r>
              <a:rPr lang="en-US" dirty="0"/>
              <a:t>I saw that the http traffic showed the login service page again and again with the reply being an http status code of 401, which tell us that the request lacks the valid authentication credentials to access the page. A quick search about subsets of brute force attack led me to find credentials stuffing, which is a attack that uses previously found credentials from data breaches or leaked data bases and attempt to login with them.</a:t>
            </a:r>
          </a:p>
          <a:p>
            <a:r>
              <a:rPr lang="en-US" u="sng" dirty="0"/>
              <a:t>Answer 2:</a:t>
            </a:r>
            <a:r>
              <a:rPr lang="en-US" dirty="0"/>
              <a:t> credentials stuffing.</a:t>
            </a:r>
            <a:endParaRPr lang="en-IL" u="sng" dirty="0"/>
          </a:p>
        </p:txBody>
      </p:sp>
    </p:spTree>
    <p:extLst>
      <p:ext uri="{BB962C8B-B14F-4D97-AF65-F5344CB8AC3E}">
        <p14:creationId xmlns:p14="http://schemas.microsoft.com/office/powerpoint/2010/main" val="392608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DB822E-419A-179C-1889-F5B4BD4D794B}"/>
              </a:ext>
            </a:extLst>
          </p:cNvPr>
          <p:cNvSpPr txBox="1"/>
          <p:nvPr/>
        </p:nvSpPr>
        <p:spPr>
          <a:xfrm>
            <a:off x="1779104" y="496957"/>
            <a:ext cx="9243391" cy="5201424"/>
          </a:xfrm>
          <a:prstGeom prst="rect">
            <a:avLst/>
          </a:prstGeom>
          <a:noFill/>
        </p:spPr>
        <p:txBody>
          <a:bodyPr wrap="square" rtlCol="0">
            <a:spAutoFit/>
          </a:bodyPr>
          <a:lstStyle/>
          <a:p>
            <a:r>
              <a:rPr lang="en-US" sz="2000" u="sng" dirty="0"/>
              <a:t>Question 3: Does the vulnerability exploited have a CVE assigned - and if so, which one?</a:t>
            </a:r>
          </a:p>
          <a:p>
            <a:r>
              <a:rPr lang="en-US" dirty="0"/>
              <a:t>I looked up </a:t>
            </a:r>
            <a:r>
              <a:rPr lang="en-US" dirty="0" err="1"/>
              <a:t>bonitasoft</a:t>
            </a:r>
            <a:r>
              <a:rPr lang="en-US" dirty="0"/>
              <a:t> and credentials stuffing and found a page by ‘National Vulnerability Database’ that assigned </a:t>
            </a:r>
            <a:r>
              <a:rPr lang="en-US" b="1" dirty="0"/>
              <a:t>CVE-2022-25237 </a:t>
            </a:r>
            <a:r>
              <a:rPr lang="en-US" dirty="0"/>
              <a:t>to this vulnerability.</a:t>
            </a:r>
          </a:p>
          <a:p>
            <a:endParaRPr lang="en-US" dirty="0"/>
          </a:p>
          <a:p>
            <a:endParaRPr lang="en-US" dirty="0"/>
          </a:p>
          <a:p>
            <a:endParaRPr lang="en-US" dirty="0"/>
          </a:p>
          <a:p>
            <a:endParaRPr lang="en-US" dirty="0"/>
          </a:p>
          <a:p>
            <a:endParaRPr lang="en-US" dirty="0"/>
          </a:p>
          <a:p>
            <a:endParaRPr lang="en-US" dirty="0"/>
          </a:p>
          <a:p>
            <a:endParaRPr lang="en-US" dirty="0"/>
          </a:p>
          <a:p>
            <a:r>
              <a:rPr lang="en-US" u="sng" dirty="0"/>
              <a:t>Answer 3:</a:t>
            </a:r>
            <a:r>
              <a:rPr lang="en-US" dirty="0"/>
              <a:t> CVE-2022-25237</a:t>
            </a:r>
          </a:p>
          <a:p>
            <a:endParaRPr lang="en-US" u="sng" dirty="0"/>
          </a:p>
          <a:p>
            <a:r>
              <a:rPr lang="en-US" sz="2000" u="sng" dirty="0" err="1"/>
              <a:t>Qusetion</a:t>
            </a:r>
            <a:r>
              <a:rPr lang="en-US" sz="2000" u="sng" dirty="0"/>
              <a:t> 4: Which string was appended to the API URL path to bypass the authorization filter by the attacker's exploit?</a:t>
            </a:r>
          </a:p>
          <a:p>
            <a:r>
              <a:rPr lang="en-US" dirty="0"/>
              <a:t>Looking at the description I found before it talks about appending the string ‘;i18ntranslation’ or ‘/../i18ntranslation/’, so went to look if I can find it in the network recording.</a:t>
            </a:r>
          </a:p>
          <a:p>
            <a:r>
              <a:rPr lang="en-US" dirty="0"/>
              <a:t>;;</a:t>
            </a:r>
          </a:p>
        </p:txBody>
      </p:sp>
      <p:pic>
        <p:nvPicPr>
          <p:cNvPr id="6" name="Picture 5">
            <a:extLst>
              <a:ext uri="{FF2B5EF4-FFF2-40B4-BE49-F238E27FC236}">
                <a16:creationId xmlns:a16="http://schemas.microsoft.com/office/drawing/2014/main" id="{BBE7B8FC-8024-C2DB-0349-ECBD9222E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104" y="1821998"/>
            <a:ext cx="7506958" cy="1696455"/>
          </a:xfrm>
          <a:prstGeom prst="rect">
            <a:avLst/>
          </a:prstGeom>
        </p:spPr>
      </p:pic>
    </p:spTree>
    <p:extLst>
      <p:ext uri="{BB962C8B-B14F-4D97-AF65-F5344CB8AC3E}">
        <p14:creationId xmlns:p14="http://schemas.microsoft.com/office/powerpoint/2010/main" val="279317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1CBC69-854C-88DC-E7E7-D2F9931CA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663" y="362125"/>
            <a:ext cx="5944430" cy="428685"/>
          </a:xfrm>
          <a:prstGeom prst="rect">
            <a:avLst/>
          </a:prstGeom>
        </p:spPr>
      </p:pic>
      <p:sp>
        <p:nvSpPr>
          <p:cNvPr id="6" name="TextBox 5">
            <a:extLst>
              <a:ext uri="{FF2B5EF4-FFF2-40B4-BE49-F238E27FC236}">
                <a16:creationId xmlns:a16="http://schemas.microsoft.com/office/drawing/2014/main" id="{360D86B7-9ABC-34A1-9B59-C700F6FB165A}"/>
              </a:ext>
            </a:extLst>
          </p:cNvPr>
          <p:cNvSpPr txBox="1"/>
          <p:nvPr/>
        </p:nvSpPr>
        <p:spPr>
          <a:xfrm>
            <a:off x="2000663" y="1023729"/>
            <a:ext cx="9498911" cy="5416868"/>
          </a:xfrm>
          <a:prstGeom prst="rect">
            <a:avLst/>
          </a:prstGeom>
          <a:noFill/>
        </p:spPr>
        <p:txBody>
          <a:bodyPr wrap="square" rtlCol="0">
            <a:spAutoFit/>
          </a:bodyPr>
          <a:lstStyle/>
          <a:p>
            <a:r>
              <a:rPr lang="en-US" dirty="0"/>
              <a:t>And there I found it the string I found in the description of the </a:t>
            </a:r>
            <a:r>
              <a:rPr lang="en-US" dirty="0" err="1"/>
              <a:t>cve</a:t>
            </a:r>
            <a:r>
              <a:rPr lang="en-US" dirty="0"/>
              <a:t>.</a:t>
            </a:r>
          </a:p>
          <a:p>
            <a:r>
              <a:rPr lang="en-US" u="sng" dirty="0"/>
              <a:t>Answer 4:</a:t>
            </a:r>
            <a:r>
              <a:rPr lang="en-US" dirty="0"/>
              <a:t> i18ntranslation</a:t>
            </a:r>
          </a:p>
          <a:p>
            <a:endParaRPr lang="en-US" dirty="0"/>
          </a:p>
          <a:p>
            <a:r>
              <a:rPr lang="en-US" sz="2000" u="sng" dirty="0"/>
              <a:t>Question 5: How many combinations of usernames and passwords were used in the credential stuffing attack?</a:t>
            </a:r>
          </a:p>
          <a:p>
            <a:r>
              <a:rPr lang="en-US" dirty="0"/>
              <a:t>for this I looked at the request being set each time to the login service and found the field in the header that send the username and password, with the help of </a:t>
            </a:r>
            <a:r>
              <a:rPr lang="en-US" dirty="0" err="1"/>
              <a:t>Tshark</a:t>
            </a:r>
            <a:r>
              <a:rPr lang="en-US" dirty="0"/>
              <a:t> and some text manipulation I found the number of credentials that were used.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u="sng" dirty="0"/>
              <a:t>Answer 5:</a:t>
            </a:r>
            <a:r>
              <a:rPr lang="en-US" dirty="0"/>
              <a:t>  56</a:t>
            </a:r>
            <a:endParaRPr lang="en-US" u="sng" dirty="0"/>
          </a:p>
          <a:p>
            <a:endParaRPr lang="en-IL" u="sng" dirty="0"/>
          </a:p>
        </p:txBody>
      </p:sp>
      <p:pic>
        <p:nvPicPr>
          <p:cNvPr id="10" name="Picture 9">
            <a:extLst>
              <a:ext uri="{FF2B5EF4-FFF2-40B4-BE49-F238E27FC236}">
                <a16:creationId xmlns:a16="http://schemas.microsoft.com/office/drawing/2014/main" id="{68D99264-47CE-E984-DE9E-5FE2A96A4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663" y="3429000"/>
            <a:ext cx="7689989" cy="2302053"/>
          </a:xfrm>
          <a:prstGeom prst="rect">
            <a:avLst/>
          </a:prstGeom>
        </p:spPr>
      </p:pic>
    </p:spTree>
    <p:extLst>
      <p:ext uri="{BB962C8B-B14F-4D97-AF65-F5344CB8AC3E}">
        <p14:creationId xmlns:p14="http://schemas.microsoft.com/office/powerpoint/2010/main" val="77396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718ED3-E1E0-3380-A20C-03B993031B74}"/>
              </a:ext>
            </a:extLst>
          </p:cNvPr>
          <p:cNvSpPr txBox="1"/>
          <p:nvPr/>
        </p:nvSpPr>
        <p:spPr>
          <a:xfrm>
            <a:off x="1967949" y="496957"/>
            <a:ext cx="9780104" cy="5109091"/>
          </a:xfrm>
          <a:prstGeom prst="rect">
            <a:avLst/>
          </a:prstGeom>
          <a:noFill/>
        </p:spPr>
        <p:txBody>
          <a:bodyPr wrap="square" rtlCol="0">
            <a:spAutoFit/>
          </a:bodyPr>
          <a:lstStyle/>
          <a:p>
            <a:r>
              <a:rPr lang="en-US" sz="2000" u="sng" dirty="0"/>
              <a:t>Question 6: Which username and password combination was successful?</a:t>
            </a:r>
          </a:p>
          <a:p>
            <a:r>
              <a:rPr lang="en-US" dirty="0"/>
              <a:t>I looked at all the failed attempt and saw that after one of the requests the http status code changed to 204, which indicates a successful request.</a:t>
            </a:r>
          </a:p>
          <a:p>
            <a:endParaRPr lang="en-US" dirty="0"/>
          </a:p>
          <a:p>
            <a:endParaRPr lang="en-US" dirty="0"/>
          </a:p>
          <a:p>
            <a:endParaRPr lang="en-US" dirty="0"/>
          </a:p>
          <a:p>
            <a:r>
              <a:rPr lang="en-US" dirty="0"/>
              <a:t>So </a:t>
            </a:r>
            <a:r>
              <a:rPr lang="en-US" dirty="0" err="1"/>
              <a:t>i</a:t>
            </a:r>
            <a:r>
              <a:rPr lang="en-US" dirty="0"/>
              <a:t> looked at the request right before the mentioned	reply and opened up the fields in the request.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u="sng" dirty="0"/>
              <a:t>Answer 6:</a:t>
            </a:r>
            <a:r>
              <a:rPr lang="en-US" dirty="0"/>
              <a:t>   seb.broom@forela.co.uk:g0vernm3nt</a:t>
            </a:r>
          </a:p>
        </p:txBody>
      </p:sp>
      <p:pic>
        <p:nvPicPr>
          <p:cNvPr id="6" name="Picture 5">
            <a:extLst>
              <a:ext uri="{FF2B5EF4-FFF2-40B4-BE49-F238E27FC236}">
                <a16:creationId xmlns:a16="http://schemas.microsoft.com/office/drawing/2014/main" id="{CFE021A8-24B4-5505-5211-E4488285F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49" y="1528008"/>
            <a:ext cx="6811326" cy="628738"/>
          </a:xfrm>
          <a:prstGeom prst="rect">
            <a:avLst/>
          </a:prstGeom>
        </p:spPr>
      </p:pic>
      <p:pic>
        <p:nvPicPr>
          <p:cNvPr id="8" name="Picture 7">
            <a:extLst>
              <a:ext uri="{FF2B5EF4-FFF2-40B4-BE49-F238E27FC236}">
                <a16:creationId xmlns:a16="http://schemas.microsoft.com/office/drawing/2014/main" id="{35F17FD9-6932-44AB-80EC-9DF65C198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9" y="2648512"/>
            <a:ext cx="5191850" cy="2448267"/>
          </a:xfrm>
          <a:prstGeom prst="rect">
            <a:avLst/>
          </a:prstGeom>
        </p:spPr>
      </p:pic>
    </p:spTree>
    <p:extLst>
      <p:ext uri="{BB962C8B-B14F-4D97-AF65-F5344CB8AC3E}">
        <p14:creationId xmlns:p14="http://schemas.microsoft.com/office/powerpoint/2010/main" val="211561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8FCA78-BFB0-5EC0-B24F-C706B2600C00}"/>
              </a:ext>
            </a:extLst>
          </p:cNvPr>
          <p:cNvSpPr txBox="1"/>
          <p:nvPr/>
        </p:nvSpPr>
        <p:spPr>
          <a:xfrm>
            <a:off x="1818862" y="417443"/>
            <a:ext cx="9332842" cy="4893647"/>
          </a:xfrm>
          <a:prstGeom prst="rect">
            <a:avLst/>
          </a:prstGeom>
          <a:noFill/>
        </p:spPr>
        <p:txBody>
          <a:bodyPr wrap="square" rtlCol="0">
            <a:spAutoFit/>
          </a:bodyPr>
          <a:lstStyle/>
          <a:p>
            <a:r>
              <a:rPr lang="en-US" sz="2000" u="sng" dirty="0"/>
              <a:t>Question 7: If any, which text sharing site did the attacker </a:t>
            </a:r>
            <a:r>
              <a:rPr lang="en-US" sz="2000" u="sng" dirty="0" err="1"/>
              <a:t>utilise</a:t>
            </a:r>
            <a:r>
              <a:rPr lang="en-US" sz="2000" u="sng" dirty="0"/>
              <a:t>?</a:t>
            </a:r>
          </a:p>
          <a:p>
            <a:r>
              <a:rPr lang="en-US" dirty="0"/>
              <a:t>I continued  to look  at the network traffic and came a cross a packet that had appended to the </a:t>
            </a:r>
            <a:r>
              <a:rPr lang="en-US" dirty="0" err="1"/>
              <a:t>url</a:t>
            </a:r>
            <a:r>
              <a:rPr lang="en-US" dirty="0"/>
              <a:t> a </a:t>
            </a:r>
            <a:r>
              <a:rPr lang="en-US" dirty="0" err="1"/>
              <a:t>wegt</a:t>
            </a:r>
            <a:r>
              <a:rPr lang="en-US" dirty="0"/>
              <a:t> request from a site called pastes.io</a:t>
            </a:r>
          </a:p>
          <a:p>
            <a:endParaRPr lang="en-US" dirty="0"/>
          </a:p>
          <a:p>
            <a:endParaRPr lang="en-US" dirty="0"/>
          </a:p>
          <a:p>
            <a:endParaRPr lang="en-US" dirty="0"/>
          </a:p>
          <a:p>
            <a:endParaRPr lang="en-US" dirty="0"/>
          </a:p>
          <a:p>
            <a:endParaRPr lang="en-US" dirty="0"/>
          </a:p>
          <a:p>
            <a:endParaRPr lang="en-US" dirty="0"/>
          </a:p>
          <a:p>
            <a:r>
              <a:rPr lang="en-US" dirty="0"/>
              <a:t>I looked it up and yes it a script/text sharing site.</a:t>
            </a:r>
          </a:p>
          <a:p>
            <a:r>
              <a:rPr lang="en-US" u="sng" dirty="0"/>
              <a:t>Answer 7:</a:t>
            </a:r>
            <a:r>
              <a:rPr lang="en-US" dirty="0"/>
              <a:t>   pastes.io</a:t>
            </a:r>
          </a:p>
          <a:p>
            <a:endParaRPr lang="en-US" u="sng" dirty="0"/>
          </a:p>
          <a:p>
            <a:r>
              <a:rPr lang="en-US" sz="2000" u="sng" dirty="0"/>
              <a:t>Question 8: Please provide the filename of the public key used by the attacker to gain persistence on our host.</a:t>
            </a:r>
          </a:p>
          <a:p>
            <a:r>
              <a:rPr lang="en-US" dirty="0"/>
              <a:t>At first I thought the file name would be the name of the file that was requested in the </a:t>
            </a:r>
            <a:r>
              <a:rPr lang="en-US" dirty="0" err="1"/>
              <a:t>wget</a:t>
            </a:r>
            <a:r>
              <a:rPr lang="en-US" dirty="0"/>
              <a:t> file but I was incorrect so I decide to get the file on my machine and see if </a:t>
            </a:r>
            <a:r>
              <a:rPr lang="en-US" dirty="0" err="1"/>
              <a:t>theres</a:t>
            </a:r>
            <a:r>
              <a:rPr lang="en-US" dirty="0"/>
              <a:t> anything else in the file.</a:t>
            </a:r>
            <a:endParaRPr lang="en-IL" dirty="0"/>
          </a:p>
        </p:txBody>
      </p:sp>
      <p:pic>
        <p:nvPicPr>
          <p:cNvPr id="8" name="Picture 7">
            <a:extLst>
              <a:ext uri="{FF2B5EF4-FFF2-40B4-BE49-F238E27FC236}">
                <a16:creationId xmlns:a16="http://schemas.microsoft.com/office/drawing/2014/main" id="{651BBF4A-49C8-99ED-BD7B-523A14FF7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152" y="1371550"/>
            <a:ext cx="8573696" cy="1371791"/>
          </a:xfrm>
          <a:prstGeom prst="rect">
            <a:avLst/>
          </a:prstGeom>
        </p:spPr>
      </p:pic>
    </p:spTree>
    <p:extLst>
      <p:ext uri="{BB962C8B-B14F-4D97-AF65-F5344CB8AC3E}">
        <p14:creationId xmlns:p14="http://schemas.microsoft.com/office/powerpoint/2010/main" val="367090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3804B0-6D86-280B-1EC3-87D86E018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541" y="122919"/>
            <a:ext cx="5922285" cy="3945111"/>
          </a:xfrm>
          <a:prstGeom prst="rect">
            <a:avLst/>
          </a:prstGeom>
        </p:spPr>
      </p:pic>
      <p:sp>
        <p:nvSpPr>
          <p:cNvPr id="8" name="TextBox 7">
            <a:extLst>
              <a:ext uri="{FF2B5EF4-FFF2-40B4-BE49-F238E27FC236}">
                <a16:creationId xmlns:a16="http://schemas.microsoft.com/office/drawing/2014/main" id="{E253A38A-1F91-F5F8-1760-7501CD86026A}"/>
              </a:ext>
            </a:extLst>
          </p:cNvPr>
          <p:cNvSpPr txBox="1"/>
          <p:nvPr/>
        </p:nvSpPr>
        <p:spPr>
          <a:xfrm>
            <a:off x="1780541" y="4353339"/>
            <a:ext cx="8458199" cy="923330"/>
          </a:xfrm>
          <a:prstGeom prst="rect">
            <a:avLst/>
          </a:prstGeom>
          <a:noFill/>
        </p:spPr>
        <p:txBody>
          <a:bodyPr wrap="square" rtlCol="0">
            <a:spAutoFit/>
          </a:bodyPr>
          <a:lstStyle/>
          <a:p>
            <a:r>
              <a:rPr lang="en-US" dirty="0"/>
              <a:t>And there it is. I got the file, opened it and there was a second </a:t>
            </a:r>
            <a:r>
              <a:rPr lang="en-US" dirty="0" err="1"/>
              <a:t>wget</a:t>
            </a:r>
            <a:r>
              <a:rPr lang="en-US" dirty="0"/>
              <a:t> request for another file.</a:t>
            </a:r>
          </a:p>
          <a:p>
            <a:r>
              <a:rPr lang="en-US" u="sng" dirty="0"/>
              <a:t>Answer 8:</a:t>
            </a:r>
            <a:r>
              <a:rPr lang="en-US" dirty="0"/>
              <a:t>  hffgra4unv</a:t>
            </a:r>
            <a:endParaRPr lang="en-IL" dirty="0"/>
          </a:p>
        </p:txBody>
      </p:sp>
    </p:spTree>
    <p:extLst>
      <p:ext uri="{BB962C8B-B14F-4D97-AF65-F5344CB8AC3E}">
        <p14:creationId xmlns:p14="http://schemas.microsoft.com/office/powerpoint/2010/main" val="28540229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164</TotalTime>
  <Words>809</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Parallax</vt:lpstr>
      <vt:lpstr>HTB sherlocks - Meerkat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chanashka shenker</dc:creator>
  <cp:lastModifiedBy>chanashka shenker</cp:lastModifiedBy>
  <cp:revision>2</cp:revision>
  <dcterms:created xsi:type="dcterms:W3CDTF">2024-07-15T17:27:23Z</dcterms:created>
  <dcterms:modified xsi:type="dcterms:W3CDTF">2024-07-15T20:12:02Z</dcterms:modified>
</cp:coreProperties>
</file>