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77A32-5AA2-4DE7-ABF2-05C4CCF040F1}" type="datetimeFigureOut">
              <a:rPr lang="en-IL" smtClean="0"/>
              <a:t>22/07/2024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B60C5-71EB-4929-A308-90DCE4EE0C4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42625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77A32-5AA2-4DE7-ABF2-05C4CCF040F1}" type="datetimeFigureOut">
              <a:rPr lang="en-IL" smtClean="0"/>
              <a:t>22/07/2024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B60C5-71EB-4929-A308-90DCE4EE0C4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44552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77A32-5AA2-4DE7-ABF2-05C4CCF040F1}" type="datetimeFigureOut">
              <a:rPr lang="en-IL" smtClean="0"/>
              <a:t>22/07/2024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B60C5-71EB-4929-A308-90DCE4EE0C4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36023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77A32-5AA2-4DE7-ABF2-05C4CCF040F1}" type="datetimeFigureOut">
              <a:rPr lang="en-IL" smtClean="0"/>
              <a:t>22/07/2024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B60C5-71EB-4929-A308-90DCE4EE0C4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241795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77A32-5AA2-4DE7-ABF2-05C4CCF040F1}" type="datetimeFigureOut">
              <a:rPr lang="en-IL" smtClean="0"/>
              <a:t>22/07/2024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B60C5-71EB-4929-A308-90DCE4EE0C4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323313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77A32-5AA2-4DE7-ABF2-05C4CCF040F1}" type="datetimeFigureOut">
              <a:rPr lang="en-IL" smtClean="0"/>
              <a:t>22/07/2024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B60C5-71EB-4929-A308-90DCE4EE0C4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426441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77A32-5AA2-4DE7-ABF2-05C4CCF040F1}" type="datetimeFigureOut">
              <a:rPr lang="en-IL" smtClean="0"/>
              <a:t>22/07/2024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B60C5-71EB-4929-A308-90DCE4EE0C4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741323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77A32-5AA2-4DE7-ABF2-05C4CCF040F1}" type="datetimeFigureOut">
              <a:rPr lang="en-IL" smtClean="0"/>
              <a:t>22/07/2024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B60C5-71EB-4929-A308-90DCE4EE0C4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583043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77A32-5AA2-4DE7-ABF2-05C4CCF040F1}" type="datetimeFigureOut">
              <a:rPr lang="en-IL" smtClean="0"/>
              <a:t>22/07/2024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B60C5-71EB-4929-A308-90DCE4EE0C4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79380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77A32-5AA2-4DE7-ABF2-05C4CCF040F1}" type="datetimeFigureOut">
              <a:rPr lang="en-IL" smtClean="0"/>
              <a:t>22/07/2024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67B60C5-71EB-4929-A308-90DCE4EE0C4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23035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77A32-5AA2-4DE7-ABF2-05C4CCF040F1}" type="datetimeFigureOut">
              <a:rPr lang="en-IL" smtClean="0"/>
              <a:t>22/07/2024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B60C5-71EB-4929-A308-90DCE4EE0C4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56752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77A32-5AA2-4DE7-ABF2-05C4CCF040F1}" type="datetimeFigureOut">
              <a:rPr lang="en-IL" smtClean="0"/>
              <a:t>22/07/2024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B60C5-71EB-4929-A308-90DCE4EE0C4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16848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77A32-5AA2-4DE7-ABF2-05C4CCF040F1}" type="datetimeFigureOut">
              <a:rPr lang="en-IL" smtClean="0"/>
              <a:t>22/07/2024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B60C5-71EB-4929-A308-90DCE4EE0C4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73865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77A32-5AA2-4DE7-ABF2-05C4CCF040F1}" type="datetimeFigureOut">
              <a:rPr lang="en-IL" smtClean="0"/>
              <a:t>22/07/2024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B60C5-71EB-4929-A308-90DCE4EE0C4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26501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77A32-5AA2-4DE7-ABF2-05C4CCF040F1}" type="datetimeFigureOut">
              <a:rPr lang="en-IL" smtClean="0"/>
              <a:t>22/07/2024</a:t>
            </a:fld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B60C5-71EB-4929-A308-90DCE4EE0C4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33891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77A32-5AA2-4DE7-ABF2-05C4CCF040F1}" type="datetimeFigureOut">
              <a:rPr lang="en-IL" smtClean="0"/>
              <a:t>22/07/2024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B60C5-71EB-4929-A308-90DCE4EE0C4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85991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77A32-5AA2-4DE7-ABF2-05C4CCF040F1}" type="datetimeFigureOut">
              <a:rPr lang="en-IL" smtClean="0"/>
              <a:t>22/07/2024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B60C5-71EB-4929-A308-90DCE4EE0C4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24977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9377A32-5AA2-4DE7-ABF2-05C4CCF040F1}" type="datetimeFigureOut">
              <a:rPr lang="en-IL" smtClean="0"/>
              <a:t>22/07/2024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67B60C5-71EB-4929-A308-90DCE4EE0C4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44583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8" r:id="rId1"/>
    <p:sldLayoutId id="2147483869" r:id="rId2"/>
    <p:sldLayoutId id="2147483870" r:id="rId3"/>
    <p:sldLayoutId id="2147483871" r:id="rId4"/>
    <p:sldLayoutId id="2147483872" r:id="rId5"/>
    <p:sldLayoutId id="2147483873" r:id="rId6"/>
    <p:sldLayoutId id="2147483874" r:id="rId7"/>
    <p:sldLayoutId id="2147483875" r:id="rId8"/>
    <p:sldLayoutId id="2147483876" r:id="rId9"/>
    <p:sldLayoutId id="2147483877" r:id="rId10"/>
    <p:sldLayoutId id="2147483878" r:id="rId11"/>
    <p:sldLayoutId id="2147483879" r:id="rId12"/>
    <p:sldLayoutId id="2147483880" r:id="rId13"/>
    <p:sldLayoutId id="2147483881" r:id="rId14"/>
    <p:sldLayoutId id="2147483882" r:id="rId15"/>
    <p:sldLayoutId id="2147483883" r:id="rId16"/>
    <p:sldLayoutId id="214748388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2095D-60BC-66BB-15E2-28CC3C09DC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HTB machines - Keeper</a:t>
            </a:r>
            <a:endParaRPr lang="en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C1674B-EBA9-141D-DE79-CB6507BE40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Write up by Chanan shenker</a:t>
            </a:r>
            <a:endParaRPr lang="en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8BF03B-C65E-02AD-42FB-94C8882B56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2592" y="809139"/>
            <a:ext cx="3193120" cy="1879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250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0700395-E6A3-07A9-27AB-B11C973F20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458" y="482856"/>
            <a:ext cx="6216203" cy="51987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D47864E-FE2F-9E3A-FDF2-9F424E3B0E9F}"/>
              </a:ext>
            </a:extLst>
          </p:cNvPr>
          <p:cNvSpPr txBox="1"/>
          <p:nvPr/>
        </p:nvSpPr>
        <p:spPr>
          <a:xfrm>
            <a:off x="1639957" y="482856"/>
            <a:ext cx="35780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we can see in his tab is a username and at the bottom a default password.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Remember on the </a:t>
            </a:r>
            <a:r>
              <a:rPr lang="en-US" dirty="0" err="1"/>
              <a:t>nmap</a:t>
            </a:r>
            <a:r>
              <a:rPr lang="en-US" dirty="0"/>
              <a:t> scan we found port 22/SSH open. So let try and login with </a:t>
            </a:r>
            <a:r>
              <a:rPr lang="en-US" dirty="0" err="1"/>
              <a:t>lnorgaard’s</a:t>
            </a:r>
            <a:r>
              <a:rPr lang="en-US" dirty="0"/>
              <a:t> credentials. 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539554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9AC07F6-5011-E6AC-479F-AA181A5F4B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518" y="810831"/>
            <a:ext cx="5506218" cy="21910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0356452-D377-3BE7-D105-F9C60E2BAB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801" y="3429000"/>
            <a:ext cx="4068356" cy="1801701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70D747D-8672-C21E-C6A0-6796E27D4A8F}"/>
              </a:ext>
            </a:extLst>
          </p:cNvPr>
          <p:cNvSpPr/>
          <p:nvPr/>
        </p:nvSpPr>
        <p:spPr>
          <a:xfrm>
            <a:off x="6579704" y="4432852"/>
            <a:ext cx="2802835" cy="15902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6ED841F-41E7-AA2A-660B-768518B2D9CA}"/>
              </a:ext>
            </a:extLst>
          </p:cNvPr>
          <p:cNvSpPr txBox="1"/>
          <p:nvPr/>
        </p:nvSpPr>
        <p:spPr>
          <a:xfrm>
            <a:off x="1798982" y="2778779"/>
            <a:ext cx="39259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And boom we are in. a quick look in the users directory we find the flag and we can submit it.</a:t>
            </a:r>
          </a:p>
        </p:txBody>
      </p:sp>
    </p:spTree>
    <p:extLst>
      <p:ext uri="{BB962C8B-B14F-4D97-AF65-F5344CB8AC3E}">
        <p14:creationId xmlns:p14="http://schemas.microsoft.com/office/powerpoint/2010/main" val="2027346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FC4644-A3A9-A7AC-2F91-70C224314470}"/>
              </a:ext>
            </a:extLst>
          </p:cNvPr>
          <p:cNvSpPr txBox="1"/>
          <p:nvPr/>
        </p:nvSpPr>
        <p:spPr>
          <a:xfrm>
            <a:off x="1848678" y="454947"/>
            <a:ext cx="970059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u="sng" dirty="0"/>
              <a:t>Start: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connected to the VPN, turned on the machine and got an IP address to start.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u="sng" dirty="0"/>
              <a:t>Scanning: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D5266C-710B-6BF7-0A5B-6FDE37180D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8678" y="1303274"/>
            <a:ext cx="2429214" cy="14384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CBB1D6C-D289-43D2-8215-AB73F30298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761" y="3528189"/>
            <a:ext cx="5430008" cy="7621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34F35EF-DA71-9958-53DB-5A0FF74E4F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244" y="4387116"/>
            <a:ext cx="5602109" cy="215410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02F242D-C20A-4208-240B-9937E9534EE8}"/>
              </a:ext>
            </a:extLst>
          </p:cNvPr>
          <p:cNvSpPr txBox="1"/>
          <p:nvPr/>
        </p:nvSpPr>
        <p:spPr>
          <a:xfrm>
            <a:off x="1949761" y="4486820"/>
            <a:ext cx="39043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ran the command above and found two ports open on the target. Port 22 and 80.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Port 80 tells me that this is hosting a website, so lets go.</a:t>
            </a:r>
          </a:p>
        </p:txBody>
      </p:sp>
    </p:spTree>
    <p:extLst>
      <p:ext uri="{BB962C8B-B14F-4D97-AF65-F5344CB8AC3E}">
        <p14:creationId xmlns:p14="http://schemas.microsoft.com/office/powerpoint/2010/main" val="474915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83545D6-4339-85AC-B08C-D11FBDDE5F6F}"/>
              </a:ext>
            </a:extLst>
          </p:cNvPr>
          <p:cNvSpPr txBox="1"/>
          <p:nvPr/>
        </p:nvSpPr>
        <p:spPr>
          <a:xfrm>
            <a:off x="1898374" y="546652"/>
            <a:ext cx="851783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added the machine to /</a:t>
            </a:r>
            <a:r>
              <a:rPr lang="en-US" dirty="0" err="1"/>
              <a:t>etc</a:t>
            </a:r>
            <a:r>
              <a:rPr lang="en-US" dirty="0"/>
              <a:t>/hosts.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And tried to access the webpage.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clicked on the link and it redirected me to another page that is a subdomain of </a:t>
            </a:r>
            <a:r>
              <a:rPr lang="en-US" dirty="0" err="1"/>
              <a:t>keeper.htb</a:t>
            </a:r>
            <a:r>
              <a:rPr lang="en-US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C3AAF6-75E1-69FD-A331-9B8F049DB5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374" y="915984"/>
            <a:ext cx="3241663" cy="13714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ED6FBF2-C0C0-54A5-05D9-AA5CD7A1DC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374" y="3000917"/>
            <a:ext cx="5296639" cy="111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483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54F9960-CF00-FAFD-037C-9DDD80547C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1420" y="512037"/>
            <a:ext cx="6079312" cy="38712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13D666-A7DD-3501-ABDF-56C15DDB47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1420" y="4826035"/>
            <a:ext cx="3810532" cy="4858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EFDC5FF-7DC3-279D-2D5E-BDACCE2E9F20}"/>
              </a:ext>
            </a:extLst>
          </p:cNvPr>
          <p:cNvSpPr txBox="1"/>
          <p:nvPr/>
        </p:nvSpPr>
        <p:spPr>
          <a:xfrm>
            <a:off x="1699592" y="512037"/>
            <a:ext cx="33097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 </a:t>
            </a:r>
            <a:r>
              <a:rPr lang="en-US" dirty="0" err="1"/>
              <a:t>i</a:t>
            </a:r>
            <a:r>
              <a:rPr lang="en-US" dirty="0"/>
              <a:t> added the subdomain to /</a:t>
            </a:r>
            <a:r>
              <a:rPr lang="en-US" dirty="0" err="1"/>
              <a:t>etc</a:t>
            </a:r>
            <a:r>
              <a:rPr lang="en-US" dirty="0"/>
              <a:t>/hosts file and accessed it again.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463187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94DABFE-5E48-7E6A-AC1D-3503DD7EA0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134" y="573474"/>
            <a:ext cx="9754091" cy="37898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B34A38-A8B1-2491-BBED-53C4C7547970}"/>
              </a:ext>
            </a:extLst>
          </p:cNvPr>
          <p:cNvSpPr txBox="1"/>
          <p:nvPr/>
        </p:nvSpPr>
        <p:spPr>
          <a:xfrm>
            <a:off x="1911134" y="4572000"/>
            <a:ext cx="97540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Viola, a login page for ‘best practical solutions ’, a ticket management 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couldn’t find anything to juicy about the software (like exploit, CVEs etc.) so I decided to try and crack the password. So I fire up burp suite.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Burp suite is a very popular tool used by penetration testers and has  a wide variety of  features  to exploit wed applications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4598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C07B59F-3C46-F904-CF5B-7F84D3091BB9}"/>
              </a:ext>
            </a:extLst>
          </p:cNvPr>
          <p:cNvSpPr txBox="1"/>
          <p:nvPr/>
        </p:nvSpPr>
        <p:spPr>
          <a:xfrm>
            <a:off x="1838739" y="753372"/>
            <a:ext cx="97701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tool ill use is called intruder. It work by capturing a request that I send out  through the burp suite proxy and send it to the intruder so I can make it send the request over and over with different values each time. Obviously the value I would like to change is the password.</a:t>
            </a:r>
            <a:endParaRPr lang="en-I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9FF3E7-F1EB-4E2A-89D0-17C684474973}"/>
              </a:ext>
            </a:extLst>
          </p:cNvPr>
          <p:cNvSpPr txBox="1"/>
          <p:nvPr/>
        </p:nvSpPr>
        <p:spPr>
          <a:xfrm>
            <a:off x="1838739" y="1845644"/>
            <a:ext cx="261399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is the captured request. Note the part at the bottom where is say user=&lt;&gt;&amp;pass=&lt;&gt;.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 that the part I want to change every request.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username ‘root’ I found out by a quick google search about default users for ‘Best practical solutions’ 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A6924EA-0737-FAA1-0C0E-1FA7942B79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567" y="1845644"/>
            <a:ext cx="6792273" cy="226726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AE97EF8-4A0C-4752-7D43-0C4AFC2E30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567" y="4450794"/>
            <a:ext cx="4782217" cy="105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372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3B404D8-D17F-7B04-DCB6-55410FC18DB5}"/>
              </a:ext>
            </a:extLst>
          </p:cNvPr>
          <p:cNvSpPr txBox="1"/>
          <p:nvPr/>
        </p:nvSpPr>
        <p:spPr>
          <a:xfrm>
            <a:off x="1868558" y="487017"/>
            <a:ext cx="9074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 I start the brute force attack.</a:t>
            </a:r>
            <a:endParaRPr lang="en-I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8F702B-45D2-60BD-9F94-7511822133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558" y="856349"/>
            <a:ext cx="8616012" cy="4888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68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B741202-00A0-13F3-F327-2C07BED6C24E}"/>
              </a:ext>
            </a:extLst>
          </p:cNvPr>
          <p:cNvSpPr txBox="1"/>
          <p:nvPr/>
        </p:nvSpPr>
        <p:spPr>
          <a:xfrm>
            <a:off x="2146852" y="606287"/>
            <a:ext cx="8786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Now, the way we can figure out what password was successful we </a:t>
            </a:r>
            <a:r>
              <a:rPr lang="en-US" dirty="0" err="1"/>
              <a:t>habe</a:t>
            </a:r>
            <a:r>
              <a:rPr lang="en-US" dirty="0"/>
              <a:t> to look at the content length of the response it got. </a:t>
            </a:r>
            <a:endParaRPr lang="en-I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CF87DA-9434-DA10-F975-357D6F58CF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5089" y="1373346"/>
            <a:ext cx="4867954" cy="16861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10AB98D-C2D0-0639-AEDD-E24A0B8B5163}"/>
              </a:ext>
            </a:extLst>
          </p:cNvPr>
          <p:cNvSpPr txBox="1"/>
          <p:nvPr/>
        </p:nvSpPr>
        <p:spPr>
          <a:xfrm>
            <a:off x="2146851" y="1373346"/>
            <a:ext cx="37172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Next to ‘password’ we get a much smaller content length in the response. Lets check if it’s the one.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And were in :)</a:t>
            </a:r>
            <a:endParaRPr lang="en-IL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86A059D-F959-14DD-CF6E-ED5DAE495A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851" y="3180234"/>
            <a:ext cx="7762461" cy="3181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747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C7ED615-08C6-1D90-E42C-765D98EDD7DB}"/>
              </a:ext>
            </a:extLst>
          </p:cNvPr>
          <p:cNvSpPr txBox="1"/>
          <p:nvPr/>
        </p:nvSpPr>
        <p:spPr>
          <a:xfrm>
            <a:off x="1828800" y="556591"/>
            <a:ext cx="921357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my annoyance I discovered that those are the default credentials and could have save my self a lot of time if id just looked online, but hey we learned something.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Now lets dig. I couldn’t find anything interesting in the page but a little look around and I found under the admin &gt; users tab this.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tab with two users. One is root and had nothing interesting in it. And the other is </a:t>
            </a:r>
            <a:r>
              <a:rPr lang="en-US" dirty="0" err="1"/>
              <a:t>lnoogaard</a:t>
            </a:r>
            <a:r>
              <a:rPr lang="en-US" dirty="0"/>
              <a:t>.</a:t>
            </a:r>
            <a:endParaRPr lang="en-I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53128B-E197-6ADB-5312-CC3296B54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04" y="1843544"/>
            <a:ext cx="10933043" cy="343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8355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1A9F9826-882C-40B9-8F38-5A3B8CFD19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433</TotalTime>
  <Words>508</Words>
  <Application>Microsoft Office PowerPoint</Application>
  <PresentationFormat>Widescreen</PresentationFormat>
  <Paragraphs>62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Corbel</vt:lpstr>
      <vt:lpstr>Parallax</vt:lpstr>
      <vt:lpstr>HTB machines - Keeper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chanashka shenker</dc:creator>
  <cp:lastModifiedBy>chanashka shenker</cp:lastModifiedBy>
  <cp:revision>9</cp:revision>
  <dcterms:created xsi:type="dcterms:W3CDTF">2024-07-22T09:09:30Z</dcterms:created>
  <dcterms:modified xsi:type="dcterms:W3CDTF">2024-07-22T16:22:41Z</dcterms:modified>
</cp:coreProperties>
</file>