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MY" altLang="en-US"/>
              <a:t>Title of class wot kim would have told me</a:t>
            </a:r>
            <a:endParaRPr lang="en-MY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MY" altLang="en-US"/>
              <a:t>Objects and Classes Slide</a:t>
            </a:r>
            <a:endParaRPr lang="en-MY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37280" y="2696210"/>
            <a:ext cx="1980565" cy="1014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6000"/>
              <a:t>Hello.</a:t>
            </a:r>
            <a:endParaRPr lang="en-MY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9870" y="297815"/>
            <a:ext cx="5403215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 sz="3200"/>
              <a:t>Java Objects and Classes - Why they're the most convenient thing to happen to coding.</a:t>
            </a:r>
            <a:endParaRPr lang="en-MY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CV</dc:creator>
  <cp:lastModifiedBy>CV</cp:lastModifiedBy>
  <cp:revision>1</cp:revision>
  <dcterms:created xsi:type="dcterms:W3CDTF">2016-11-21T08:20:10Z</dcterms:created>
  <dcterms:modified xsi:type="dcterms:W3CDTF">2016-11-21T08:20:10Z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