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8" r:id="rId6"/>
    <p:sldId id="272" r:id="rId7"/>
    <p:sldId id="269" r:id="rId8"/>
    <p:sldId id="260" r:id="rId9"/>
    <p:sldId id="261" r:id="rId10"/>
    <p:sldId id="270" r:id="rId11"/>
    <p:sldId id="271" r:id="rId12"/>
    <p:sldId id="273" r:id="rId13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156" y="1279287"/>
            <a:ext cx="4605433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2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MY" altLang="en-US"/>
              <a:t>Title of class wot kim would have told me</a:t>
            </a:r>
          </a:p>
        </p:txBody>
      </p:sp>
    </p:spTree>
    <p:extLst>
      <p:ext uri="{BB962C8B-B14F-4D97-AF65-F5344CB8AC3E}">
        <p14:creationId xmlns:p14="http://schemas.microsoft.com/office/powerpoint/2010/main" val="297251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MY" altLang="en-US"/>
              <a:t>Objects and Classes Slide</a:t>
            </a:r>
          </a:p>
        </p:txBody>
      </p:sp>
    </p:spTree>
    <p:extLst>
      <p:ext uri="{BB962C8B-B14F-4D97-AF65-F5344CB8AC3E}">
        <p14:creationId xmlns:p14="http://schemas.microsoft.com/office/powerpoint/2010/main" val="2651714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3637280" y="2696210"/>
            <a:ext cx="1980565" cy="1014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altLang="en-US" sz="6000"/>
              <a:t>Hello.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/>
          <p:nvPr/>
        </p:nvSpPr>
        <p:spPr>
          <a:xfrm>
            <a:off x="236306" y="359461"/>
            <a:ext cx="2979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 smtClean="0"/>
              <a:t>Overriding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0980" y="1325366"/>
            <a:ext cx="6462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 quick prelude into what we will be doing next time…</a:t>
            </a:r>
            <a:endParaRPr lang="en-MY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607905" y="2446647"/>
            <a:ext cx="5568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Overriding is when you think you have a better idea of what a method should do.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126" y="5244736"/>
            <a:ext cx="2545756" cy="9931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36" y="3623424"/>
            <a:ext cx="3433068" cy="7672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440" y="3804926"/>
            <a:ext cx="1966520" cy="3221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605" y="5543780"/>
            <a:ext cx="468191" cy="395036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4756935" y="3965977"/>
            <a:ext cx="9965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32847" y="4548187"/>
            <a:ext cx="780836" cy="1058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76818" y="5606426"/>
            <a:ext cx="5856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92202" y="3435594"/>
            <a:ext cx="1803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Without override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1393" y="5082222"/>
            <a:ext cx="148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override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0251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2077" y="1828800"/>
            <a:ext cx="696587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pPr marL="457200" indent="-457200" fontAlgn="base">
              <a:buFontTx/>
              <a:buChar char="-"/>
            </a:pPr>
            <a:r>
              <a:rPr lang="en-MY" sz="3200" dirty="0" smtClean="0"/>
              <a:t>Abstract Classes - Dealing in Ideas</a:t>
            </a:r>
          </a:p>
          <a:p>
            <a:pPr marL="457200" indent="-457200" fontAlgn="base">
              <a:buFontTx/>
              <a:buChar char="-"/>
            </a:pPr>
            <a:r>
              <a:rPr lang="en-MY" sz="3200" dirty="0"/>
              <a:t>Inheritance </a:t>
            </a:r>
            <a:r>
              <a:rPr lang="en-MY" sz="3200" dirty="0" smtClean="0"/>
              <a:t>– The Child Gets Everything</a:t>
            </a:r>
            <a:endParaRPr lang="en-MY" sz="3200" dirty="0"/>
          </a:p>
          <a:p>
            <a:pPr marL="457200" indent="-457200" fontAlgn="base">
              <a:buFontTx/>
              <a:buChar char="-"/>
            </a:pPr>
            <a:r>
              <a:rPr lang="en-MY" sz="3200" dirty="0"/>
              <a:t>Polymorphism </a:t>
            </a:r>
            <a:r>
              <a:rPr lang="en-MY" sz="3200" dirty="0" smtClean="0"/>
              <a:t>(and </a:t>
            </a:r>
            <a:r>
              <a:rPr lang="en-MY" sz="3200" dirty="0"/>
              <a:t>the Idea That Something Can be Something Else (Related</a:t>
            </a:r>
            <a:r>
              <a:rPr lang="en-MY" sz="3200" dirty="0" smtClean="0"/>
              <a:t>))</a:t>
            </a:r>
            <a:endParaRPr lang="en-MY" sz="3200" dirty="0"/>
          </a:p>
          <a:p>
            <a:pPr marL="457200" indent="-457200" fontAlgn="base">
              <a:buFontTx/>
              <a:buChar char="-"/>
            </a:pPr>
            <a:endParaRPr lang="en-MY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39739" y="503434"/>
            <a:ext cx="2986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Next week</a:t>
            </a:r>
            <a:r>
              <a:rPr lang="en-US" sz="4800" dirty="0" smtClean="0"/>
              <a:t>: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900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9739" y="503434"/>
            <a:ext cx="6142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But wait, I have more…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149525" y="1793020"/>
            <a:ext cx="69658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200" dirty="0" smtClean="0"/>
              <a:t>Perhaps you’ve heard of GitHub? Open Source?</a:t>
            </a:r>
          </a:p>
        </p:txBody>
      </p:sp>
      <p:sp>
        <p:nvSpPr>
          <p:cNvPr id="7" name="Rectangle 6"/>
          <p:cNvSpPr/>
          <p:nvPr/>
        </p:nvSpPr>
        <p:spPr>
          <a:xfrm>
            <a:off x="4448709" y="3605826"/>
            <a:ext cx="3797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i="1" u="sng" dirty="0">
                <a:solidFill>
                  <a:srgbClr val="0070C0"/>
                </a:solidFill>
              </a:rPr>
              <a:t>https://github.com/Chances-1/Swerve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9739" y="3328827"/>
            <a:ext cx="3359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small game in Java. A tiny project I am currently working on. Feel free to edit it to your liking!</a:t>
            </a:r>
            <a:endParaRPr lang="en-MY" dirty="0"/>
          </a:p>
        </p:txBody>
      </p:sp>
      <p:sp>
        <p:nvSpPr>
          <p:cNvPr id="10" name="TextBox 9"/>
          <p:cNvSpPr txBox="1"/>
          <p:nvPr/>
        </p:nvSpPr>
        <p:spPr>
          <a:xfrm>
            <a:off x="1149525" y="4379491"/>
            <a:ext cx="71018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Steps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Fork this repository to your GitHub account.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Link the repo to your computer. Learn a bit of </a:t>
            </a:r>
            <a:r>
              <a:rPr lang="en-US" sz="2000" dirty="0" err="1" smtClean="0"/>
              <a:t>Git</a:t>
            </a:r>
            <a:r>
              <a:rPr lang="en-US" sz="2000" dirty="0" smtClean="0"/>
              <a:t> too.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Edit it- smoosh it, mangle it, add many, MANY different things!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Send me a pull request when you’re ready to share! </a:t>
            </a:r>
            <a:endParaRPr lang="en-MY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17581" y="6138041"/>
            <a:ext cx="4262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We’ll have a look at your code next week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8961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0" y="390283"/>
            <a:ext cx="7712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 smtClean="0"/>
              <a:t>Object Oriented Programming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705511" y="2569034"/>
            <a:ext cx="58614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i="1" dirty="0" smtClean="0">
                <a:solidFill>
                  <a:srgbClr val="333333"/>
                </a:solidFill>
                <a:latin typeface="Helvetica Neue"/>
              </a:rPr>
              <a:t>“A</a:t>
            </a:r>
            <a:r>
              <a:rPr lang="en-MY" sz="2400" i="1" dirty="0">
                <a:solidFill>
                  <a:srgbClr val="333333"/>
                </a:solidFill>
                <a:latin typeface="Helvetica Neue"/>
              </a:rPr>
              <a:t> programming paradigm based on the concept of "objects", which may contain data, in the form of fields, often known as </a:t>
            </a:r>
            <a:r>
              <a:rPr lang="en-MY" sz="2400" b="1" i="1" dirty="0">
                <a:solidFill>
                  <a:srgbClr val="333333"/>
                </a:solidFill>
                <a:latin typeface="Helvetica Neue"/>
              </a:rPr>
              <a:t>attributes</a:t>
            </a:r>
            <a:r>
              <a:rPr lang="en-MY" sz="2400" i="1" dirty="0">
                <a:solidFill>
                  <a:srgbClr val="333333"/>
                </a:solidFill>
                <a:latin typeface="Helvetica Neue"/>
              </a:rPr>
              <a:t>; and code, in the form of procedures, often known as </a:t>
            </a:r>
            <a:r>
              <a:rPr lang="en-MY" sz="2400" b="1" i="1" dirty="0">
                <a:solidFill>
                  <a:srgbClr val="333333"/>
                </a:solidFill>
                <a:latin typeface="Helvetica Neue"/>
              </a:rPr>
              <a:t>methods</a:t>
            </a:r>
            <a:r>
              <a:rPr lang="en-MY" sz="2400" i="1" dirty="0" smtClean="0">
                <a:solidFill>
                  <a:srgbClr val="333333"/>
                </a:solidFill>
                <a:latin typeface="Helvetica Neue"/>
              </a:rPr>
              <a:t>.”</a:t>
            </a:r>
            <a:endParaRPr lang="en-MY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45222" y="1602769"/>
            <a:ext cx="3517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official definition…</a:t>
            </a:r>
            <a:endParaRPr lang="en-MY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442908" y="4951071"/>
            <a:ext cx="4038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 but what is it, really?</a:t>
            </a:r>
            <a:endParaRPr lang="en-MY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0" y="390283"/>
            <a:ext cx="7712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 smtClean="0"/>
              <a:t>Object Oriented Programming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137" y="1869896"/>
            <a:ext cx="3066186" cy="30661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08998" y="1633274"/>
            <a:ext cx="227927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Attributes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Radius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Surface area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Volume</a:t>
            </a:r>
          </a:p>
          <a:p>
            <a:endParaRPr lang="en-US" sz="2800" dirty="0" smtClean="0"/>
          </a:p>
          <a:p>
            <a:r>
              <a:rPr lang="en-US" sz="2800" i="1" dirty="0" smtClean="0"/>
              <a:t>Methods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Bounce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Burst</a:t>
            </a:r>
          </a:p>
        </p:txBody>
      </p:sp>
    </p:spTree>
    <p:extLst>
      <p:ext uri="{BB962C8B-B14F-4D97-AF65-F5344CB8AC3E}">
        <p14:creationId xmlns:p14="http://schemas.microsoft.com/office/powerpoint/2010/main" val="87157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0" y="390283"/>
            <a:ext cx="7712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 smtClean="0"/>
              <a:t>Object Oriented Programming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58" y="1246365"/>
            <a:ext cx="4549074" cy="520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9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75" y="841825"/>
            <a:ext cx="4549074" cy="5201856"/>
          </a:xfrm>
          <a:prstGeom prst="rect">
            <a:avLst/>
          </a:prstGeom>
        </p:spPr>
      </p:pic>
      <p:sp>
        <p:nvSpPr>
          <p:cNvPr id="2" name="Text Box 3"/>
          <p:cNvSpPr txBox="1"/>
          <p:nvPr/>
        </p:nvSpPr>
        <p:spPr>
          <a:xfrm>
            <a:off x="482885" y="400557"/>
            <a:ext cx="2753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 smtClean="0"/>
              <a:t>Privacy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5318" y="1288966"/>
            <a:ext cx="2250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Privacy is a big part of OOP – it allows or disallows easy editing or sight of certain variables…</a:t>
            </a:r>
            <a:endParaRPr lang="en-MY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695599" y="4284324"/>
            <a:ext cx="11198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Bear with me and look at this again…</a:t>
            </a:r>
            <a:endParaRPr lang="en-MY" sz="2000" dirty="0"/>
          </a:p>
        </p:txBody>
      </p:sp>
      <p:sp>
        <p:nvSpPr>
          <p:cNvPr id="7" name="Rectangle 6"/>
          <p:cNvSpPr/>
          <p:nvPr/>
        </p:nvSpPr>
        <p:spPr>
          <a:xfrm>
            <a:off x="4261421" y="1288966"/>
            <a:ext cx="514350" cy="18865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/>
          <p:cNvSpPr/>
          <p:nvPr/>
        </p:nvSpPr>
        <p:spPr>
          <a:xfrm>
            <a:off x="4297808" y="2055741"/>
            <a:ext cx="552450" cy="22603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 8"/>
          <p:cNvSpPr/>
          <p:nvPr/>
        </p:nvSpPr>
        <p:spPr>
          <a:xfrm>
            <a:off x="4297808" y="3726221"/>
            <a:ext cx="716756" cy="1521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759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/>
          <p:nvPr/>
        </p:nvSpPr>
        <p:spPr>
          <a:xfrm>
            <a:off x="482885" y="400557"/>
            <a:ext cx="2753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 smtClean="0"/>
              <a:t>Privacy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887" y="1999464"/>
            <a:ext cx="5929778" cy="280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9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/>
          <p:nvPr/>
        </p:nvSpPr>
        <p:spPr>
          <a:xfrm>
            <a:off x="482884" y="400557"/>
            <a:ext cx="4469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 smtClean="0"/>
              <a:t>Privacy </a:t>
            </a:r>
            <a:r>
              <a:rPr lang="en-US" altLang="en-US" sz="1200" dirty="0" smtClean="0"/>
              <a:t>works differently in Java than C++ btw</a:t>
            </a:r>
            <a:endParaRPr lang="en-US" altLang="en-US" sz="4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265274" y="1499550"/>
            <a:ext cx="71140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Public variable</a:t>
            </a:r>
          </a:p>
          <a:p>
            <a:r>
              <a:rPr lang="en-US" sz="2800" dirty="0" smtClean="0"/>
              <a:t>- Anyone in and outside the class can access, edit and see it – yes, even the entire project workspace.</a:t>
            </a:r>
            <a:endParaRPr lang="en-MY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265274" y="3315432"/>
            <a:ext cx="69658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Protected variable</a:t>
            </a:r>
          </a:p>
          <a:p>
            <a:r>
              <a:rPr lang="en-US" sz="2800" dirty="0" smtClean="0"/>
              <a:t>- The class, classes within the package, as well as subclasses can access, edit and see 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5274" y="4797682"/>
            <a:ext cx="71140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Private variable</a:t>
            </a:r>
          </a:p>
          <a:p>
            <a:r>
              <a:rPr lang="en-US" sz="2800" dirty="0" smtClean="0"/>
              <a:t>- Only the class itself can access, edit and see it. Not even the class can allow others to see it. </a:t>
            </a: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405827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/>
          <p:nvPr/>
        </p:nvSpPr>
        <p:spPr>
          <a:xfrm>
            <a:off x="236306" y="359461"/>
            <a:ext cx="2979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 smtClean="0"/>
              <a:t>Packages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2207" y="1315092"/>
            <a:ext cx="7677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 I like to call them </a:t>
            </a:r>
            <a:r>
              <a:rPr lang="en-US" sz="2800" dirty="0" err="1" smtClean="0"/>
              <a:t>superfolders</a:t>
            </a:r>
            <a:r>
              <a:rPr lang="en-US" sz="2800" dirty="0" smtClean="0"/>
              <a:t>… for some reason.</a:t>
            </a:r>
            <a:endParaRPr lang="en-MY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5" y="2051859"/>
            <a:ext cx="4209062" cy="165711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715653" y="3902461"/>
            <a:ext cx="835299" cy="729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59" y="4825418"/>
            <a:ext cx="4553585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6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/>
          <p:nvPr/>
        </p:nvSpPr>
        <p:spPr>
          <a:xfrm>
            <a:off x="236306" y="359461"/>
            <a:ext cx="2979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 smtClean="0"/>
              <a:t>Packages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4125" y="1294545"/>
            <a:ext cx="7674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Java ships with a lot of packages as well… just import them</a:t>
            </a:r>
            <a:r>
              <a:rPr lang="en-MY" sz="2800" dirty="0" smtClean="0"/>
              <a:t>.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77" y="2533841"/>
            <a:ext cx="4087656" cy="3758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063" y="3194906"/>
            <a:ext cx="2825206" cy="2213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333" y="4033875"/>
            <a:ext cx="1779139" cy="87629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741523" y="4454237"/>
            <a:ext cx="3955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163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355</Words>
  <Application>Microsoft Office PowerPoint</Application>
  <PresentationFormat>On-screen Show (4:3)</PresentationFormat>
  <Paragraphs>52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CV</dc:creator>
  <cp:lastModifiedBy>Brandon</cp:lastModifiedBy>
  <cp:revision>27</cp:revision>
  <dcterms:created xsi:type="dcterms:W3CDTF">2016-11-21T08:20:10Z</dcterms:created>
  <dcterms:modified xsi:type="dcterms:W3CDTF">2016-11-22T14:35:54Z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1033-10.2.0.5804</vt:lpwstr>
  </property>
</Properties>
</file>