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59555" y="2985135"/>
            <a:ext cx="1024890" cy="1014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6000"/>
              <a:t>Hi.</a:t>
            </a:r>
            <a:endParaRPr lang="en-MY" alt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5921375" y="6475730"/>
            <a:ext cx="3024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1000"/>
              <a:t>“But how do you deal in ideas? We're not IP lawyers...”</a:t>
            </a:r>
            <a:endParaRPr lang="en-MY" alt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1296670" y="1565910"/>
            <a:ext cx="67119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</a:t>
            </a:r>
            <a:r>
              <a:rPr lang="en-MY" altLang="en-US">
                <a:latin typeface="Lucida Console" panose="020B0609040504020204" charset="0"/>
              </a:rPr>
              <a:t>abstract</a:t>
            </a:r>
            <a:r>
              <a:rPr lang="en-MY" altLang="en-US"/>
              <a:t> keyword is used to define a class or method that is abstract.</a:t>
            </a:r>
            <a:endParaRPr lang="en-MY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2478405"/>
            <a:ext cx="7345045" cy="683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13460" y="3503930"/>
            <a:ext cx="72796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What it does in human terms: it turns the class </a:t>
            </a:r>
            <a:r>
              <a:rPr lang="en-MY" altLang="en-US">
                <a:latin typeface="Lucida Console" panose="020B0609040504020204" charset="0"/>
              </a:rPr>
              <a:t>BaseGame</a:t>
            </a:r>
            <a:r>
              <a:rPr lang="en-MY" altLang="en-US"/>
              <a:t> into an idea.</a:t>
            </a:r>
            <a:endParaRPr lang="en-MY" altLang="en-US"/>
          </a:p>
          <a:p>
            <a:pPr algn="ctr"/>
            <a:r>
              <a:rPr lang="en-MY" altLang="en-US"/>
              <a:t>An idea, no more, no less. It cannot be instantiated, only extended.</a:t>
            </a:r>
            <a:endParaRPr lang="en-MY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28395" y="4383405"/>
            <a:ext cx="72796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What it does in human terms: it turns the class </a:t>
            </a:r>
            <a:r>
              <a:rPr lang="en-MY" altLang="en-US">
                <a:latin typeface="Lucida Console" panose="020B0609040504020204" charset="0"/>
              </a:rPr>
              <a:t>BaseGame</a:t>
            </a:r>
            <a:r>
              <a:rPr lang="en-MY" altLang="en-US"/>
              <a:t> into an idea.</a:t>
            </a:r>
            <a:endParaRPr lang="en-MY" altLang="en-US"/>
          </a:p>
          <a:p>
            <a:pPr algn="ctr"/>
            <a:r>
              <a:rPr lang="en-MY" altLang="en-US"/>
              <a:t>An idea, no more, no less. It cannot be instantiated, only extended.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Lucida Console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CV</cp:lastModifiedBy>
  <cp:revision>3</cp:revision>
  <dcterms:created xsi:type="dcterms:W3CDTF">2016-11-25T09:40:54Z</dcterms:created>
  <dcterms:modified xsi:type="dcterms:W3CDTF">2016-11-25T09:46:25Z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