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64" r:id="rId2"/>
    <p:sldId id="262" r:id="rId3"/>
    <p:sldId id="265" r:id="rId4"/>
    <p:sldId id="256" r:id="rId5"/>
    <p:sldId id="261" r:id="rId6"/>
    <p:sldId id="260" r:id="rId7"/>
    <p:sldId id="266" r:id="rId8"/>
    <p:sldId id="267" r:id="rId9"/>
    <p:sldId id="268" r:id="rId10"/>
    <p:sldId id="269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81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27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62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4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0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4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1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38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9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agpurtoday.in/man-family-members-booked-in-dowry-death-case/1123091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uccha.blogspot.com/2010/09/dowry-system-in-india-from-very-root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lsi.com/legislative-measures-on-dowr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religions_and_spiritual_traditi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gpurtoday.in/husband-booked-in-dowry-case-after-wife-commits-suicid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F3FD7-57C1-9710-74C2-E04E9577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609" y="609600"/>
            <a:ext cx="3880801" cy="1024890"/>
          </a:xfrm>
        </p:spPr>
        <p:txBody>
          <a:bodyPr>
            <a:noAutofit/>
          </a:bodyPr>
          <a:lstStyle/>
          <a:p>
            <a:pPr algn="l"/>
            <a:r>
              <a:rPr lang="en-GB" sz="7200" dirty="0"/>
              <a:t>Dowry system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951E9E2D-79A6-622A-D497-595E527C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052" y="2197893"/>
            <a:ext cx="4876801" cy="405050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Is a social evil…..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5ADD99-2E9A-CD5C-7E76-728E2DDC2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66052" y="337185"/>
            <a:ext cx="6096000" cy="6343650"/>
          </a:xfrm>
          <a:prstGeom prst="rect">
            <a:avLst/>
          </a:prstGeom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59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76C4-3207-DDC5-6643-9F5FB74D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3" y="-1143000"/>
            <a:ext cx="9905998" cy="6503670"/>
          </a:xfrm>
        </p:spPr>
        <p:txBody>
          <a:bodyPr>
            <a:normAutofit/>
          </a:bodyPr>
          <a:lstStyle/>
          <a:p>
            <a:r>
              <a:rPr lang="en-GB" sz="4800" i="1" cap="none" dirty="0">
                <a:latin typeface="Algerian" panose="04020705040A02060702" pitchFamily="82" charset="0"/>
              </a:rPr>
              <a:t>‘Where women are honoured there gods are pleased ;but where they are not honoured no scared rite </a:t>
            </a:r>
            <a:r>
              <a:rPr lang="en-GB" sz="4800" i="1" cap="none">
                <a:latin typeface="Algerian" panose="04020705040A02060702" pitchFamily="82" charset="0"/>
              </a:rPr>
              <a:t>yields rewards</a:t>
            </a:r>
            <a:r>
              <a:rPr lang="en-GB" sz="4800" i="1" cap="none" dirty="0">
                <a:latin typeface="Algerian" panose="04020705040A02060702" pitchFamily="82" charset="0"/>
              </a:rPr>
              <a:t>’</a:t>
            </a:r>
            <a:r>
              <a:rPr lang="en-GB" sz="4800" cap="none" dirty="0"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26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2B75D-1EB7-B349-10DA-DC6CA6D5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4360" y="1256196"/>
            <a:ext cx="8149590" cy="40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2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098885-DE02-CF0E-4285-3EC883024BEC}"/>
              </a:ext>
            </a:extLst>
          </p:cNvPr>
          <p:cNvSpPr txBox="1"/>
          <p:nvPr/>
        </p:nvSpPr>
        <p:spPr>
          <a:xfrm rot="20271835">
            <a:off x="537210" y="1987926"/>
            <a:ext cx="10184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FFFF00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84075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0117E-DFE8-B5BA-D3D8-3B5716D9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67739"/>
          </a:xfrm>
        </p:spPr>
        <p:txBody>
          <a:bodyPr>
            <a:normAutofit fontScale="90000"/>
          </a:bodyPr>
          <a:lstStyle/>
          <a:p>
            <a:r>
              <a:rPr lang="en-GB" dirty="0"/>
              <a:t>‘</a:t>
            </a:r>
            <a:r>
              <a:rPr lang="en-GB" sz="8000" b="1" dirty="0">
                <a:solidFill>
                  <a:srgbClr val="00B050"/>
                </a:solidFill>
              </a:rPr>
              <a:t>dowry’ </a:t>
            </a:r>
            <a:r>
              <a:rPr lang="en-GB" sz="2000" b="1" dirty="0">
                <a:solidFill>
                  <a:srgbClr val="00B050"/>
                </a:solidFill>
              </a:rPr>
              <a:t>stands for…</a:t>
            </a:r>
            <a:endParaRPr lang="en-GB" sz="80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4BAFDE-0022-D2C5-055C-287890C2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668780"/>
            <a:ext cx="8676222" cy="506349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800" dirty="0">
                <a:solidFill>
                  <a:srgbClr val="FF0000"/>
                </a:solidFill>
              </a:rPr>
              <a:t>D- donkeys</a:t>
            </a:r>
          </a:p>
          <a:p>
            <a:pPr algn="l"/>
            <a:r>
              <a:rPr lang="en-GB" sz="4800" dirty="0">
                <a:solidFill>
                  <a:srgbClr val="FF0000"/>
                </a:solidFill>
              </a:rPr>
              <a:t>O-of the first order</a:t>
            </a:r>
          </a:p>
          <a:p>
            <a:pPr algn="l"/>
            <a:r>
              <a:rPr lang="en-GB" sz="4800" dirty="0">
                <a:solidFill>
                  <a:srgbClr val="FF0000"/>
                </a:solidFill>
              </a:rPr>
              <a:t>W-who can’t stand on their own feet.</a:t>
            </a:r>
          </a:p>
          <a:p>
            <a:pPr algn="l"/>
            <a:r>
              <a:rPr lang="en-GB" sz="4800" dirty="0">
                <a:solidFill>
                  <a:srgbClr val="FF0000"/>
                </a:solidFill>
              </a:rPr>
              <a:t>R-rely on their </a:t>
            </a:r>
            <a:r>
              <a:rPr lang="en-GB" sz="4800" dirty="0" err="1">
                <a:solidFill>
                  <a:srgbClr val="FF0000"/>
                </a:solidFill>
              </a:rPr>
              <a:t>wivws</a:t>
            </a:r>
            <a:r>
              <a:rPr lang="en-GB" sz="4800" dirty="0">
                <a:solidFill>
                  <a:srgbClr val="FF0000"/>
                </a:solidFill>
              </a:rPr>
              <a:t> riches</a:t>
            </a:r>
          </a:p>
          <a:p>
            <a:pPr algn="l"/>
            <a:r>
              <a:rPr lang="en-GB" sz="4800" dirty="0">
                <a:solidFill>
                  <a:srgbClr val="FF0000"/>
                </a:solidFill>
              </a:rPr>
              <a:t>Y-yet shameless</a:t>
            </a:r>
          </a:p>
          <a:p>
            <a:pPr algn="l"/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7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4BFED-C088-95E2-FCA7-4C47A11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1223010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79117-8820-A477-F3A3-0E6A57AF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49" y="1760220"/>
            <a:ext cx="7498081" cy="322326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Dowry is a social evil in </a:t>
            </a:r>
            <a:r>
              <a:rPr lang="en-GB" sz="3600" dirty="0" err="1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india</a:t>
            </a:r>
            <a:r>
              <a:rPr lang="en-GB" sz="3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. We daily read in newspapers and watched in </a:t>
            </a:r>
            <a:r>
              <a:rPr lang="en-GB" sz="3600" dirty="0" err="1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t.V.</a:t>
            </a:r>
            <a:r>
              <a:rPr lang="en-GB" sz="3600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About dowry deaths . dowry spoils all pleasures of married life . it has taken a fearful form.</a:t>
            </a:r>
          </a:p>
        </p:txBody>
      </p:sp>
    </p:spTree>
    <p:extLst>
      <p:ext uri="{BB962C8B-B14F-4D97-AF65-F5344CB8AC3E}">
        <p14:creationId xmlns:p14="http://schemas.microsoft.com/office/powerpoint/2010/main" val="398071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FC37D-6D55-D7D4-CB66-6F7490AE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" y="137161"/>
            <a:ext cx="12195811" cy="8001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OWRY </a:t>
            </a:r>
            <a:r>
              <a:rPr lang="en-GB" sz="2000" dirty="0">
                <a:solidFill>
                  <a:srgbClr val="DDDDDD"/>
                </a:solidFill>
              </a:rPr>
              <a:t>MAY BE IN THE FORM OF: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8DFFD9-5354-91C3-6EB9-7487AA87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0041" y="862965"/>
            <a:ext cx="8539852" cy="5132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7862CC-74A2-8447-658A-EBC39315A772}"/>
              </a:ext>
            </a:extLst>
          </p:cNvPr>
          <p:cNvSpPr txBox="1"/>
          <p:nvPr/>
        </p:nvSpPr>
        <p:spPr>
          <a:xfrm>
            <a:off x="9749790" y="2090172"/>
            <a:ext cx="2354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Goods(clothing &amp;jewellery)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Assets (livestock, land or cash)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AE7B020C-FC7A-2354-EE6E-F30D39B47537}"/>
              </a:ext>
            </a:extLst>
          </p:cNvPr>
          <p:cNvCxnSpPr/>
          <p:nvPr/>
        </p:nvCxnSpPr>
        <p:spPr>
          <a:xfrm rot="10800000">
            <a:off x="4674870" y="697230"/>
            <a:ext cx="14859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3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89CF5-1FFE-7FF9-26B4-A5763EA7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87" y="674370"/>
            <a:ext cx="8225028" cy="1783080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rgbClr val="FFFF00"/>
                </a:solidFill>
              </a:rPr>
              <a:t>Dowry system is a social evil in the society.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B3F648-E450-02D2-6F60-001A20857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548" y="3280410"/>
            <a:ext cx="7992305" cy="191561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4000" dirty="0">
                <a:solidFill>
                  <a:srgbClr val="FFFF00"/>
                </a:solidFill>
              </a:rPr>
              <a:t>The evil has taken lives of Women from all straits of society</a:t>
            </a:r>
            <a:r>
              <a:rPr lang="en-GB" sz="2400" dirty="0">
                <a:solidFill>
                  <a:srgbClr val="FFFF00"/>
                </a:solidFill>
              </a:rPr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60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BA0C4EC-BF79-7C85-BD9A-7103A8EF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" y="251884"/>
            <a:ext cx="11667744" cy="6080335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FFFF00"/>
                </a:solidFill>
              </a:rPr>
              <a:t>Causes of </a:t>
            </a:r>
            <a:r>
              <a:rPr lang="en-GB" sz="3600" dirty="0" err="1">
                <a:solidFill>
                  <a:srgbClr val="FFFF00"/>
                </a:solidFill>
              </a:rPr>
              <a:t>DOwry</a:t>
            </a:r>
            <a:r>
              <a:rPr lang="en-GB" sz="3600" dirty="0">
                <a:solidFill>
                  <a:srgbClr val="FFFF00"/>
                </a:solidFill>
              </a:rPr>
              <a:t>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</a:rPr>
              <a:t>Illiteracy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</a:rPr>
              <a:t>Greedy groom families demand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</a:rPr>
              <a:t>To build a reputation in society.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</a:rPr>
              <a:t>Ignorance of anti-</a:t>
            </a:r>
            <a:r>
              <a:rPr lang="en-GB" sz="3600" dirty="0" err="1">
                <a:solidFill>
                  <a:srgbClr val="FFFF00"/>
                </a:solidFill>
              </a:rPr>
              <a:t>dawry</a:t>
            </a:r>
            <a:r>
              <a:rPr lang="en-GB" sz="3600" dirty="0">
                <a:solidFill>
                  <a:srgbClr val="FFFF00"/>
                </a:solidFill>
              </a:rPr>
              <a:t> laws.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FFFF00"/>
              </a:solidFill>
            </a:endParaRPr>
          </a:p>
          <a:p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99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A35BA-5E4E-D2BC-E2EA-862A84EF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Effects of dowry system:</a:t>
            </a:r>
            <a:b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5ED21F-D197-BEB9-5F21-CD35237E57B9}"/>
              </a:ext>
            </a:extLst>
          </p:cNvPr>
          <p:cNvSpPr txBox="1"/>
          <p:nvPr/>
        </p:nvSpPr>
        <p:spPr>
          <a:xfrm>
            <a:off x="1141413" y="1977390"/>
            <a:ext cx="85740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Dowry system has been observed to be strongly associated with the status of bride family and , if not provided , leads -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sz="3200" dirty="0">
                <a:solidFill>
                  <a:srgbClr val="00B050"/>
                </a:solidFill>
              </a:rPr>
              <a:t>to family conflicts , violence and dowry deaths and burning the bride</a:t>
            </a:r>
            <a:r>
              <a:rPr lang="en-GB" dirty="0">
                <a:solidFill>
                  <a:srgbClr val="00B05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1228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7796C-85A1-A23F-D0ED-D57971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-125730"/>
            <a:ext cx="8676222" cy="1725929"/>
          </a:xfrm>
        </p:spPr>
        <p:txBody>
          <a:bodyPr>
            <a:noAutofit/>
          </a:bodyPr>
          <a:lstStyle/>
          <a:p>
            <a:r>
              <a:rPr lang="en-GB" sz="3600" cap="none" dirty="0">
                <a:latin typeface="Arial Black" panose="020B0A04020102020204" pitchFamily="34" charset="0"/>
              </a:rPr>
              <a:t>Factors that favours evil of dowry…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C12456-EDF2-547C-AB07-662922A1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88870"/>
            <a:ext cx="2318068" cy="37719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B0F0"/>
                </a:solidFill>
              </a:rPr>
              <a:t>Religion and tradition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B0F0"/>
                </a:solidFill>
              </a:rPr>
              <a:t>Educational status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B0F0"/>
                </a:solidFill>
              </a:rPr>
              <a:t>Urban living…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7A94A91-B299-0E77-75C2-8C68FECF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74920" y="1371600"/>
            <a:ext cx="7117080" cy="5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4AD228-3F60-5DD6-396E-DF63F89ECD02}"/>
              </a:ext>
            </a:extLst>
          </p:cNvPr>
          <p:cNvSpPr txBox="1"/>
          <p:nvPr/>
        </p:nvSpPr>
        <p:spPr>
          <a:xfrm>
            <a:off x="5554980" y="463152"/>
            <a:ext cx="46405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 a democratic</a:t>
            </a:r>
          </a:p>
          <a:p>
            <a:r>
              <a:rPr lang="en-GB" sz="4000" dirty="0"/>
              <a:t>      country</a:t>
            </a:r>
          </a:p>
          <a:p>
            <a:r>
              <a:rPr lang="en-GB" sz="4000" dirty="0"/>
              <a:t>Where are they</a:t>
            </a:r>
          </a:p>
          <a:p>
            <a:r>
              <a:rPr lang="en-GB" sz="4000" dirty="0"/>
              <a:t>lacking their </a:t>
            </a:r>
          </a:p>
          <a:p>
            <a:r>
              <a:rPr lang="en-GB" sz="4000" dirty="0"/>
              <a:t>         rights….?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053F3D-1459-CEA3-EC6F-9B661943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211754"/>
            <a:ext cx="3890009" cy="65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6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234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Algerian</vt:lpstr>
      <vt:lpstr>Arial</vt:lpstr>
      <vt:lpstr>Arial Black</vt:lpstr>
      <vt:lpstr>Century Gothic</vt:lpstr>
      <vt:lpstr>Wingdings</vt:lpstr>
      <vt:lpstr>Mesh</vt:lpstr>
      <vt:lpstr>Dowry system </vt:lpstr>
      <vt:lpstr>‘dowry’ stands for…</vt:lpstr>
      <vt:lpstr>introduction</vt:lpstr>
      <vt:lpstr>DOWRY MAY BE IN THE FORM OF: </vt:lpstr>
      <vt:lpstr>Dowry system is a social evil in the society. </vt:lpstr>
      <vt:lpstr>PowerPoint Presentation</vt:lpstr>
      <vt:lpstr>Effects of dowry system: </vt:lpstr>
      <vt:lpstr>Factors that favours evil of dowry…</vt:lpstr>
      <vt:lpstr>PowerPoint Presentation</vt:lpstr>
      <vt:lpstr>‘Where women are honoured there gods are pleased ;but where they are not honoured no scared rite yields rewards’.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DOWRY SYSTEM</dc:title>
  <dc:creator>Literacy India</dc:creator>
  <cp:lastModifiedBy>Literacy</cp:lastModifiedBy>
  <cp:revision>5</cp:revision>
  <dcterms:created xsi:type="dcterms:W3CDTF">2023-12-14T10:04:40Z</dcterms:created>
  <dcterms:modified xsi:type="dcterms:W3CDTF">2024-01-11T07:32:36Z</dcterms:modified>
</cp:coreProperties>
</file>