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64" r:id="rId6"/>
    <p:sldId id="263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CFE0-F759-43B1-9AD7-B7965BDAE6A0}" type="datetimeFigureOut">
              <a:rPr lang="en-US" smtClean="0"/>
              <a:t>08-Jan-17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F736E-9E45-4D33-B587-96DBA751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F736E-9E45-4D33-B587-96DBA7517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428750"/>
            <a:ext cx="698460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1500" b="1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11500" b="1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Do You Know?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JavaScript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JavaScript is the programming language of HTML and the Web. It makes web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dynamic. It is an interpreted programming language with object-oriented capabilities.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JavaScript History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1995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Brendan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NetScape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Mocha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LiveScript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95350"/>
            <a:ext cx="2362200" cy="3429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158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590550"/>
            <a:ext cx="2971800" cy="403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6202" y="2519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0400" y="1276350"/>
            <a:ext cx="2057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883929">
            <a:off x="3207411" y="1206519"/>
            <a:ext cx="2082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www.geekyshows.com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00400" y="1543050"/>
            <a:ext cx="2133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8200" y="895350"/>
            <a:ext cx="2362200" cy="3429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1758745"/>
            <a:ext cx="1840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0988E-6 L -0.52361 0.0086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81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4" grpId="0" animBg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Notepad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Notepad ++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Text Editor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JavaScript and Java Same?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672097">
            <a:off x="1104009" y="1538795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NO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 rot="1128035">
            <a:off x="6138983" y="1659117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1318643"/>
            <a:ext cx="1109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251433">
            <a:off x="2087525" y="1330653"/>
            <a:ext cx="4275529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39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239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6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 of JavaScript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Side Execution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Validation on Browser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Language </a:t>
            </a:r>
          </a:p>
        </p:txBody>
      </p:sp>
    </p:spTree>
    <p:extLst>
      <p:ext uri="{BB962C8B-B14F-4D97-AF65-F5344CB8AC3E}">
        <p14:creationId xmlns:p14="http://schemas.microsoft.com/office/powerpoint/2010/main" val="39947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Disadvantage of JavaScript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Secure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Hardware Access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Enable Browsers</a:t>
            </a:r>
          </a:p>
        </p:txBody>
      </p:sp>
    </p:spTree>
    <p:extLst>
      <p:ext uri="{BB962C8B-B14F-4D97-AF65-F5344CB8AC3E}">
        <p14:creationId xmlns:p14="http://schemas.microsoft.com/office/powerpoint/2010/main" val="39869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95</Words>
  <Application>Microsoft Office PowerPoint</Application>
  <PresentationFormat>On-screen Show (16:9)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Do You Know?</vt:lpstr>
      <vt:lpstr>What is JavaScript ?</vt:lpstr>
      <vt:lpstr>JavaScript History </vt:lpstr>
      <vt:lpstr>PowerPoint Presentation</vt:lpstr>
      <vt:lpstr>Tools</vt:lpstr>
      <vt:lpstr>JavaScript and Java Same?</vt:lpstr>
      <vt:lpstr>Advantage of JavaScript</vt:lpstr>
      <vt:lpstr>Disadvantage of JavaScript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Know?</dc:title>
  <dc:creator>R</dc:creator>
  <cp:lastModifiedBy>Windows User</cp:lastModifiedBy>
  <cp:revision>9</cp:revision>
  <dcterms:created xsi:type="dcterms:W3CDTF">2006-08-16T00:00:00Z</dcterms:created>
  <dcterms:modified xsi:type="dcterms:W3CDTF">2017-01-08T11:21:51Z</dcterms:modified>
</cp:coreProperties>
</file>