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395075"/>
                  </p:ext>
                </p:extLst>
              </p:nvPr>
            </p:nvGraphicFramePr>
            <p:xfrm>
              <a:off x="1142998" y="895350"/>
              <a:ext cx="6858002" cy="3596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1"/>
                    <a:gridCol w="3200400"/>
                    <a:gridCol w="1333501"/>
                    <a:gridCol w="10287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4+2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4-2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4*2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4/2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5%2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++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Increment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= 10;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++</m:t>
                              </m:r>
                            </m:oMath>
                          </a14:m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019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−−</m:t>
                                </m:r>
                              </m:oMath>
                            </m:oMathPara>
                          </a14:m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Decrement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= 10;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/>
                                  <a:cs typeface="Times New Roman" pitchFamily="18" charset="0"/>
                                </a:rPr>
                                <m:t>−−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395075"/>
                  </p:ext>
                </p:extLst>
              </p:nvPr>
            </p:nvGraphicFramePr>
            <p:xfrm>
              <a:off x="1142998" y="895350"/>
              <a:ext cx="6858002" cy="3596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1"/>
                    <a:gridCol w="3200400"/>
                    <a:gridCol w="1333501"/>
                    <a:gridCol w="10287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4+2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4-2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4*2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4/2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5%2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391089" r="-428638" b="-117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Increment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336986" t="-391089" r="-77169" b="-117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t="-491089" r="-428638" b="-17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Decrement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336986" t="-491089" r="-77169" b="-17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60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Arithmetic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R</dc:creator>
  <cp:lastModifiedBy>Windows User</cp:lastModifiedBy>
  <cp:revision>5</cp:revision>
  <dcterms:created xsi:type="dcterms:W3CDTF">2006-08-16T00:00:00Z</dcterms:created>
  <dcterms:modified xsi:type="dcterms:W3CDTF">2017-03-12T18:57:20Z</dcterms:modified>
</cp:coreProperties>
</file>