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0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Relational Operators 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2956728"/>
                  </p:ext>
                </p:extLst>
              </p:nvPr>
            </p:nvGraphicFramePr>
            <p:xfrm>
              <a:off x="914400" y="819150"/>
              <a:ext cx="7010400" cy="37719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41425"/>
                    <a:gridCol w="2701925"/>
                    <a:gridCol w="1466850"/>
                    <a:gridCol w="1600200"/>
                  </a:tblGrid>
                  <a:tr h="250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Operators 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Meaning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Example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Result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25037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en-US" sz="18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Less</a:t>
                          </a:r>
                          <a:r>
                            <a:rPr lang="en-US" sz="18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than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/>
                                  <a:cs typeface="Times New Roman" pitchFamily="18" charset="0"/>
                                </a:rPr>
                                <m:t>&lt;</m:t>
                              </m:r>
                            </m:oMath>
                          </a14:m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False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25037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en-US" sz="18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Greater than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/>
                                  <a:cs typeface="Times New Roman" pitchFamily="18" charset="0"/>
                                </a:rPr>
                                <m:t>&gt;</m:t>
                              </m:r>
                            </m:oMath>
                          </a14:m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True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25037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&lt;=</m:t>
                                </m:r>
                              </m:oMath>
                            </m:oMathPara>
                          </a14:m>
                          <a:endParaRPr lang="en-US" sz="18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Less than or</a:t>
                          </a:r>
                          <a:r>
                            <a:rPr lang="en-US" sz="18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equal to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/>
                                  <a:cs typeface="Times New Roman" pitchFamily="18" charset="0"/>
                                </a:rPr>
                                <m:t>&lt;=</m:t>
                              </m:r>
                            </m:oMath>
                          </a14:m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False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25037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&gt;=</m:t>
                                </m:r>
                              </m:oMath>
                            </m:oMathPara>
                          </a14:m>
                          <a:endParaRPr lang="en-US" sz="18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Greater than or equal</a:t>
                          </a:r>
                          <a:r>
                            <a:rPr lang="en-US" sz="18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to 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/>
                                  <a:cs typeface="Times New Roman" pitchFamily="18" charset="0"/>
                                </a:rPr>
                                <m:t>&gt;=</m:t>
                              </m:r>
                            </m:oMath>
                          </a14:m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True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25037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==</m:t>
                                </m:r>
                              </m:oMath>
                            </m:oMathPara>
                          </a14:m>
                          <a:endParaRPr lang="en-US" sz="18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Equal to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/>
                                  <a:cs typeface="Times New Roman" pitchFamily="18" charset="0"/>
                                </a:rPr>
                                <m:t>==</m:t>
                              </m:r>
                            </m:oMath>
                          </a14:m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False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25037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!=</m:t>
                                </m:r>
                              </m:oMath>
                            </m:oMathPara>
                          </a14:m>
                          <a:endParaRPr lang="en-US" sz="18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Not equal to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/>
                                  <a:cs typeface="Times New Roman" pitchFamily="18" charset="0"/>
                                </a:rPr>
                                <m:t>!=</m:t>
                              </m:r>
                            </m:oMath>
                          </a14:m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True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308610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===</m:t>
                                </m:r>
                              </m:oMath>
                            </m:oMathPara>
                          </a14:m>
                          <a:endParaRPr lang="en-US" sz="18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 rowSpan="2"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Equal value and same type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5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/>
                                  <a:cs typeface="Times New Roman" pitchFamily="18" charset="0"/>
                                </a:rPr>
                                <m:t>=== </m:t>
                              </m:r>
                            </m:oMath>
                          </a14:m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</a:p>
                      </a:txBody>
                      <a:tcPr marT="34290" marB="3429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True</a:t>
                          </a:r>
                        </a:p>
                      </a:txBody>
                      <a:tcPr marT="34290" marB="3429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861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5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/>
                                  <a:cs typeface="Times New Roman" pitchFamily="18" charset="0"/>
                                </a:rPr>
                                <m:t>=== </m:t>
                              </m:r>
                            </m:oMath>
                          </a14:m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“5”</a:t>
                          </a:r>
                        </a:p>
                      </a:txBody>
                      <a:tcPr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False</a:t>
                          </a:r>
                        </a:p>
                      </a:txBody>
                      <a:tcPr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08610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!==</m:t>
                                </m:r>
                              </m:oMath>
                            </m:oMathPara>
                          </a14:m>
                          <a:endParaRPr lang="en-US" sz="18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 rowSpan="2"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Not Equal</a:t>
                          </a:r>
                          <a:r>
                            <a:rPr lang="en-US" sz="18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value or Not same type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5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/>
                                  <a:cs typeface="Times New Roman" pitchFamily="18" charset="0"/>
                                </a:rPr>
                                <m:t>!== </m:t>
                              </m:r>
                            </m:oMath>
                          </a14:m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</a:p>
                      </a:txBody>
                      <a:tcPr marT="34290" marB="3429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False</a:t>
                          </a:r>
                        </a:p>
                      </a:txBody>
                      <a:tcPr marT="34290" marB="3429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861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5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/>
                                  <a:cs typeface="Times New Roman" pitchFamily="18" charset="0"/>
                                </a:rPr>
                                <m:t>!== </m:t>
                              </m:r>
                            </m:oMath>
                          </a14:m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“5”</a:t>
                          </a:r>
                        </a:p>
                      </a:txBody>
                      <a:tcPr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True</a:t>
                          </a:r>
                        </a:p>
                      </a:txBody>
                      <a:tcPr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2956728"/>
                  </p:ext>
                </p:extLst>
              </p:nvPr>
            </p:nvGraphicFramePr>
            <p:xfrm>
              <a:off x="914400" y="819150"/>
              <a:ext cx="7010400" cy="37719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41425"/>
                    <a:gridCol w="2701925"/>
                    <a:gridCol w="1466850"/>
                    <a:gridCol w="1600200"/>
                  </a:tblGrid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Operators 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Meaning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Example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Result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429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t="-108772" r="-463725" b="-919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Less</a:t>
                          </a:r>
                          <a:r>
                            <a:rPr lang="en-US" sz="18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than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l="-268465" t="-108772" r="-108714" b="-919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False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3429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t="-212500" r="-463725" b="-8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Greater than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l="-268465" t="-212500" r="-108714" b="-8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True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3429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t="-312500" r="-463725" b="-7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Less than or</a:t>
                          </a:r>
                          <a:r>
                            <a:rPr lang="en-US" sz="18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equal to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l="-268465" t="-312500" r="-108714" b="-7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False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3429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t="-412500" r="-463725" b="-6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Greater than or equal</a:t>
                          </a:r>
                          <a:r>
                            <a:rPr lang="en-US" sz="18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to 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l="-268465" t="-412500" r="-108714" b="-6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True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3429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t="-503509" r="-463725" b="-524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Equal to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l="-268465" t="-503509" r="-108714" b="-524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False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3429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t="-614286" r="-463725" b="-4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Not equal to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l="-268465" t="-614286" r="-108714" b="-4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True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342900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t="-357143" r="-463725" b="-11696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Equal value and same type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68465" t="-714286" r="-108714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True</a:t>
                          </a:r>
                        </a:p>
                      </a:txBody>
                      <a:tcPr marT="34290" marB="3429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429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268465" t="-814286" r="-108714" b="-2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False</a:t>
                          </a:r>
                        </a:p>
                      </a:txBody>
                      <a:tcPr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42900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t="-453097" r="-463725" b="-1592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Not Equal</a:t>
                          </a:r>
                          <a:r>
                            <a:rPr lang="en-US" sz="18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value or Not same type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68465" t="-898246" r="-108714" b="-1298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False</a:t>
                          </a:r>
                        </a:p>
                      </a:txBody>
                      <a:tcPr marT="34290" marB="3429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429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268465" t="-1016071" r="-108714" b="-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True</a:t>
                          </a:r>
                        </a:p>
                      </a:txBody>
                      <a:tcPr marT="34290" marB="3429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930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85</Words>
  <Application>Microsoft Office PowerPoint</Application>
  <PresentationFormat>On-screen Show (16:9)</PresentationFormat>
  <Paragraphs>41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Relational Operators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Operators </dc:title>
  <dc:creator>R</dc:creator>
  <cp:lastModifiedBy>Windows User</cp:lastModifiedBy>
  <cp:revision>3</cp:revision>
  <dcterms:created xsi:type="dcterms:W3CDTF">2006-08-16T00:00:00Z</dcterms:created>
  <dcterms:modified xsi:type="dcterms:W3CDTF">2017-03-12T12:04:24Z</dcterms:modified>
</cp:coreProperties>
</file>