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Logical Operators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279972"/>
              </p:ext>
            </p:extLst>
          </p:nvPr>
        </p:nvGraphicFramePr>
        <p:xfrm>
          <a:off x="990600" y="1123950"/>
          <a:ext cx="71628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095"/>
                <a:gridCol w="1880235"/>
                <a:gridCol w="2148840"/>
                <a:gridCol w="161163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Example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Logical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(5&lt;2)&amp;&amp;(5&gt;3)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Logical or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(5&lt;2)||(5&gt;3)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Logical not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!(5&lt;2)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True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70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&amp;&amp;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38367"/>
              </p:ext>
            </p:extLst>
          </p:nvPr>
        </p:nvGraphicFramePr>
        <p:xfrm>
          <a:off x="1524000" y="1047750"/>
          <a:ext cx="6096000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2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||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73663"/>
              </p:ext>
            </p:extLst>
          </p:nvPr>
        </p:nvGraphicFramePr>
        <p:xfrm>
          <a:off x="1524000" y="1047750"/>
          <a:ext cx="6096000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1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 2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6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dirty="0" smtClean="0"/>
              <a:t>!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61233"/>
              </p:ext>
            </p:extLst>
          </p:nvPr>
        </p:nvGraphicFramePr>
        <p:xfrm>
          <a:off x="1524000" y="895350"/>
          <a:ext cx="6096000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Operand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True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False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74</Words>
  <Application>Microsoft Office PowerPoint</Application>
  <PresentationFormat>On-screen Show (16:9)</PresentationFormat>
  <Paragraphs>56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Logical Operators</vt:lpstr>
      <vt:lpstr>&amp;&amp;</vt:lpstr>
      <vt:lpstr>||</vt:lpstr>
      <vt:lpstr>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Operators</dc:title>
  <dc:creator>R</dc:creator>
  <cp:lastModifiedBy>Windows User</cp:lastModifiedBy>
  <cp:revision>4</cp:revision>
  <dcterms:created xsi:type="dcterms:W3CDTF">2006-08-16T00:00:00Z</dcterms:created>
  <dcterms:modified xsi:type="dcterms:W3CDTF">2017-03-12T19:18:36Z</dcterms:modified>
</cp:coreProperties>
</file>