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Bitwise Operators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2226"/>
              </p:ext>
            </p:extLst>
          </p:nvPr>
        </p:nvGraphicFramePr>
        <p:xfrm>
          <a:off x="1828800" y="1047750"/>
          <a:ext cx="5334000" cy="2080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6875"/>
                <a:gridCol w="3667125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&lt;&lt;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Shifts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the bits to left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&gt;&gt;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Shifts the bits to right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Bitwise inversion (one’s complement)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Bitwise logical AND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|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Bitwise logical OR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Bitwise exclusive or 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89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Bitwise logical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AND &amp;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20070"/>
              </p:ext>
            </p:extLst>
          </p:nvPr>
        </p:nvGraphicFramePr>
        <p:xfrm>
          <a:off x="1524000" y="1047750"/>
          <a:ext cx="6019800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4950"/>
                <a:gridCol w="1655445"/>
                <a:gridCol w="2859405"/>
              </a:tblGrid>
              <a:tr h="2730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 (operand1&amp;operand2)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60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60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60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60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69783"/>
              </p:ext>
            </p:extLst>
          </p:nvPr>
        </p:nvGraphicFramePr>
        <p:xfrm>
          <a:off x="1524000" y="2838450"/>
          <a:ext cx="6019800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4950"/>
                <a:gridCol w="1655445"/>
                <a:gridCol w="2859405"/>
              </a:tblGrid>
              <a:tr h="2730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 (operand1&amp;operand2)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60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60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60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60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Bitwise logical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OR |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48146"/>
              </p:ext>
            </p:extLst>
          </p:nvPr>
        </p:nvGraphicFramePr>
        <p:xfrm>
          <a:off x="1524000" y="1047750"/>
          <a:ext cx="6019801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703"/>
                <a:gridCol w="1881188"/>
                <a:gridCol w="2708910"/>
              </a:tblGrid>
              <a:tr h="2275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 (operand1|operand2)</a:t>
                      </a:r>
                      <a:endParaRPr 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33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33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33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33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Bitwise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XOR ^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009147"/>
              </p:ext>
            </p:extLst>
          </p:nvPr>
        </p:nvGraphicFramePr>
        <p:xfrm>
          <a:off x="1524000" y="1047750"/>
          <a:ext cx="6096000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905000"/>
                <a:gridCol w="2590800"/>
              </a:tblGrid>
              <a:tr h="2502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 (operand1^operand2)</a:t>
                      </a:r>
                      <a:endParaRPr 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469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469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469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469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Bitwise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NOT ~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77088"/>
              </p:ext>
            </p:extLst>
          </p:nvPr>
        </p:nvGraphicFramePr>
        <p:xfrm>
          <a:off x="2514600" y="1047750"/>
          <a:ext cx="3810000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727"/>
                <a:gridCol w="2355273"/>
              </a:tblGrid>
              <a:tr h="2502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469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469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9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163</Words>
  <Application>Microsoft Office PowerPoint</Application>
  <PresentationFormat>On-screen Show (16:9)</PresentationFormat>
  <Paragraphs>85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Bitwise Operators</vt:lpstr>
      <vt:lpstr>Bitwise logical AND &amp;</vt:lpstr>
      <vt:lpstr>Bitwise logical OR |</vt:lpstr>
      <vt:lpstr>Bitwise XOR ^</vt:lpstr>
      <vt:lpstr>Bitwise NOT ~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Operators</dc:title>
  <dc:creator>R</dc:creator>
  <cp:lastModifiedBy>Windows User</cp:lastModifiedBy>
  <cp:revision>6</cp:revision>
  <dcterms:created xsi:type="dcterms:W3CDTF">2006-08-16T00:00:00Z</dcterms:created>
  <dcterms:modified xsi:type="dcterms:W3CDTF">2017-03-12T19:39:10Z</dcterms:modified>
</cp:coreProperties>
</file>