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Getting input from user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prompt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 ) –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browser provides a built-in function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which can be used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get input from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user, named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prompt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prompt( ) method displays a dialog box that prompts the visitor for input.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Once the prompt function obtains input from the user,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prompt(text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defaultText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prompt(“Enter Your Name: “, “name”);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prompt(“Enter Your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Roll No. : “);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Getting input from user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input from user</dc:title>
  <dc:creator>R</dc:creator>
  <cp:lastModifiedBy>Windows User</cp:lastModifiedBy>
  <cp:revision>5</cp:revision>
  <dcterms:created xsi:type="dcterms:W3CDTF">2006-08-16T00:00:00Z</dcterms:created>
  <dcterms:modified xsi:type="dcterms:W3CDTF">2017-03-12T19:52:43Z</dcterms:modified>
</cp:coreProperties>
</file>